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32B3E-725C-479C-A51E-EEDF26865455}" type="datetimeFigureOut">
              <a:rPr lang="sv-SE" smtClean="0"/>
              <a:t>2017-11-27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C898F-F466-4E33-807B-6F9F886598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46538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32B3E-725C-479C-A51E-EEDF26865455}" type="datetimeFigureOut">
              <a:rPr lang="sv-SE" smtClean="0"/>
              <a:t>2017-11-27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C898F-F466-4E33-807B-6F9F886598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2407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32B3E-725C-479C-A51E-EEDF26865455}" type="datetimeFigureOut">
              <a:rPr lang="sv-SE" smtClean="0"/>
              <a:t>2017-11-27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C898F-F466-4E33-807B-6F9F886598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6151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32B3E-725C-479C-A51E-EEDF26865455}" type="datetimeFigureOut">
              <a:rPr lang="sv-SE" smtClean="0"/>
              <a:t>2017-11-27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C898F-F466-4E33-807B-6F9F886598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68851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32B3E-725C-479C-A51E-EEDF26865455}" type="datetimeFigureOut">
              <a:rPr lang="sv-SE" smtClean="0"/>
              <a:t>2017-11-27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C898F-F466-4E33-807B-6F9F886598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9440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32B3E-725C-479C-A51E-EEDF26865455}" type="datetimeFigureOut">
              <a:rPr lang="sv-SE" smtClean="0"/>
              <a:t>2017-11-27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C898F-F466-4E33-807B-6F9F886598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6423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32B3E-725C-479C-A51E-EEDF26865455}" type="datetimeFigureOut">
              <a:rPr lang="sv-SE" smtClean="0"/>
              <a:t>2017-11-27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C898F-F466-4E33-807B-6F9F886598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6759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32B3E-725C-479C-A51E-EEDF26865455}" type="datetimeFigureOut">
              <a:rPr lang="sv-SE" smtClean="0"/>
              <a:t>2017-11-27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C898F-F466-4E33-807B-6F9F886598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0235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32B3E-725C-479C-A51E-EEDF26865455}" type="datetimeFigureOut">
              <a:rPr lang="sv-SE" smtClean="0"/>
              <a:t>2017-11-27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C898F-F466-4E33-807B-6F9F886598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84660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32B3E-725C-479C-A51E-EEDF26865455}" type="datetimeFigureOut">
              <a:rPr lang="sv-SE" smtClean="0"/>
              <a:t>2017-11-27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C898F-F466-4E33-807B-6F9F886598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7864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32B3E-725C-479C-A51E-EEDF26865455}" type="datetimeFigureOut">
              <a:rPr lang="sv-SE" smtClean="0"/>
              <a:t>2017-11-27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C898F-F466-4E33-807B-6F9F886598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0610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32B3E-725C-479C-A51E-EEDF26865455}" type="datetimeFigureOut">
              <a:rPr lang="sv-SE" smtClean="0"/>
              <a:t>2017-11-27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C898F-F466-4E33-807B-6F9F886598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8180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6839"/>
          </a:xfrm>
        </p:spPr>
        <p:txBody>
          <a:bodyPr/>
          <a:lstStyle/>
          <a:p>
            <a:r>
              <a:rPr lang="sv-SE" dirty="0"/>
              <a:t>Värme och temperatur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484243"/>
            <a:ext cx="10515600" cy="4692720"/>
          </a:xfrm>
        </p:spPr>
        <p:txBody>
          <a:bodyPr/>
          <a:lstStyle/>
          <a:p>
            <a:r>
              <a:rPr lang="sv-SE" dirty="0"/>
              <a:t>Värme: En energiform </a:t>
            </a:r>
          </a:p>
          <a:p>
            <a:r>
              <a:rPr lang="sv-SE" b="1" dirty="0"/>
              <a:t>Värmeenergi</a:t>
            </a:r>
            <a:r>
              <a:rPr lang="sv-SE" dirty="0"/>
              <a:t> mätts i enheten </a:t>
            </a:r>
            <a:r>
              <a:rPr lang="sv-SE" b="1" dirty="0"/>
              <a:t>joule</a:t>
            </a:r>
            <a:r>
              <a:rPr lang="sv-SE" dirty="0"/>
              <a:t>.</a:t>
            </a:r>
          </a:p>
          <a:p>
            <a:r>
              <a:rPr lang="sv-SE" dirty="0"/>
              <a:t>Temperatur: Ett mått på den genomsnittliga rörelseenergin hos atomerna i ett system.</a:t>
            </a:r>
          </a:p>
          <a:p>
            <a:r>
              <a:rPr lang="sv-SE" b="1" dirty="0"/>
              <a:t>Temperaturen</a:t>
            </a:r>
            <a:r>
              <a:rPr lang="sv-SE" dirty="0"/>
              <a:t> mätts i </a:t>
            </a:r>
            <a:r>
              <a:rPr lang="sv-SE" b="1" dirty="0"/>
              <a:t>kelvin eller ᵒC.</a:t>
            </a:r>
          </a:p>
          <a:p>
            <a:r>
              <a:rPr lang="sv-SE" dirty="0"/>
              <a:t>Värme kan överföras på tre olika sätt:</a:t>
            </a:r>
          </a:p>
          <a:p>
            <a:r>
              <a:rPr lang="sv-SE" dirty="0"/>
              <a:t>Ledning</a:t>
            </a:r>
          </a:p>
          <a:p>
            <a:r>
              <a:rPr lang="sv-SE" dirty="0"/>
              <a:t>Strömning</a:t>
            </a:r>
          </a:p>
          <a:p>
            <a:r>
              <a:rPr lang="sv-SE" dirty="0"/>
              <a:t>Strålning</a:t>
            </a:r>
          </a:p>
        </p:txBody>
      </p:sp>
    </p:spTree>
    <p:extLst>
      <p:ext uri="{BB962C8B-B14F-4D97-AF65-F5344CB8AC3E}">
        <p14:creationId xmlns:p14="http://schemas.microsoft.com/office/powerpoint/2010/main" val="1499861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4804"/>
          </a:xfrm>
        </p:spPr>
        <p:txBody>
          <a:bodyPr>
            <a:normAutofit/>
          </a:bodyPr>
          <a:lstStyle/>
          <a:p>
            <a:r>
              <a:rPr lang="sv-SE" dirty="0"/>
              <a:t>Värme och temperatur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245704"/>
            <a:ext cx="10515600" cy="4931259"/>
          </a:xfrm>
        </p:spPr>
        <p:txBody>
          <a:bodyPr/>
          <a:lstStyle/>
          <a:p>
            <a:r>
              <a:rPr lang="sv-SE" dirty="0"/>
              <a:t>Ledning</a:t>
            </a:r>
          </a:p>
          <a:p>
            <a:r>
              <a:rPr lang="sv-SE" dirty="0"/>
              <a:t>Värme flödar alltid från högre temperatur till lägre temperatur.</a:t>
            </a:r>
          </a:p>
          <a:p>
            <a:r>
              <a:rPr lang="sv-SE" dirty="0"/>
              <a:t>Atomerna i ett område med högre temperatur sätter fart på atomerna som har lägre temperatur. Värmeenergin leds från ett område till ett annat.</a:t>
            </a:r>
          </a:p>
          <a:p>
            <a:r>
              <a:rPr lang="sv-SE" dirty="0"/>
              <a:t>Värmeflödet fortsätter så länge som det finns en temperaturskillnad.</a:t>
            </a:r>
          </a:p>
          <a:p>
            <a:r>
              <a:rPr lang="sv-SE" dirty="0"/>
              <a:t>Olika ämnen har olika koppling mellan sina atomer vilket gör att de har olika värmelednings förmåga.</a:t>
            </a:r>
          </a:p>
          <a:p>
            <a:r>
              <a:rPr lang="sv-SE" dirty="0"/>
              <a:t>Ex: metall leder värme bättre än trä.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02519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1553"/>
          </a:xfrm>
        </p:spPr>
        <p:txBody>
          <a:bodyPr/>
          <a:lstStyle/>
          <a:p>
            <a:r>
              <a:rPr lang="sv-SE" dirty="0"/>
              <a:t>Värme och temperatur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25585" y="1330380"/>
            <a:ext cx="10398363" cy="4860651"/>
          </a:xfrm>
        </p:spPr>
        <p:txBody>
          <a:bodyPr/>
          <a:lstStyle/>
          <a:p>
            <a:r>
              <a:rPr lang="sv-SE" dirty="0"/>
              <a:t>Strömning eller konvektion:</a:t>
            </a:r>
          </a:p>
          <a:p>
            <a:r>
              <a:rPr lang="sv-SE" dirty="0"/>
              <a:t>Luften värms upp, får lägre densitet och stiger upp och får med sig värme. </a:t>
            </a:r>
          </a:p>
          <a:p>
            <a:r>
              <a:rPr lang="sv-SE" dirty="0"/>
              <a:t>På samma sätt stiger varm luft vid ekvatorn </a:t>
            </a:r>
          </a:p>
          <a:p>
            <a:pPr marL="0" indent="0">
              <a:buNone/>
            </a:pPr>
            <a:r>
              <a:rPr lang="sv-SE" dirty="0"/>
              <a:t>   uppåt och strömmar ut mot polerna.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Det är skillnaden i temperaturen som driver </a:t>
            </a:r>
          </a:p>
          <a:p>
            <a:pPr marL="0" indent="0">
              <a:buNone/>
            </a:pPr>
            <a:r>
              <a:rPr lang="sv-SE" dirty="0"/>
              <a:t>   alla vindar och havsströmmar på jorden.</a:t>
            </a:r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pic>
        <p:nvPicPr>
          <p:cNvPr id="1026" name="Picture 2" descr="Bildresultat för värmeströmn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8696" y="2637183"/>
            <a:ext cx="4065103" cy="3087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7295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5049"/>
          </a:xfrm>
        </p:spPr>
        <p:txBody>
          <a:bodyPr/>
          <a:lstStyle/>
          <a:p>
            <a:r>
              <a:rPr lang="sv-SE" dirty="0"/>
              <a:t>Värme och temperatur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258957"/>
            <a:ext cx="10515600" cy="4918006"/>
          </a:xfrm>
        </p:spPr>
        <p:txBody>
          <a:bodyPr/>
          <a:lstStyle/>
          <a:p>
            <a:r>
              <a:rPr lang="sv-SE" dirty="0"/>
              <a:t>Strålning:</a:t>
            </a:r>
          </a:p>
          <a:p>
            <a:r>
              <a:rPr lang="sv-SE" dirty="0"/>
              <a:t>Strålning behöver inte någon medium för att överföra energin.</a:t>
            </a:r>
          </a:p>
          <a:p>
            <a:r>
              <a:rPr lang="sv-SE" dirty="0"/>
              <a:t>Solens strålning är ett exempel på överföring av energin långt och genom vakuum.</a:t>
            </a:r>
          </a:p>
          <a:p>
            <a:r>
              <a:rPr lang="sv-SE" dirty="0"/>
              <a:t>Allting sänder ut strålning. </a:t>
            </a:r>
          </a:p>
          <a:p>
            <a:r>
              <a:rPr lang="sv-SE" dirty="0"/>
              <a:t>Det kallas värmestrålning som     	</a:t>
            </a:r>
          </a:p>
          <a:p>
            <a:pPr marL="0" indent="0">
              <a:buNone/>
            </a:pPr>
            <a:r>
              <a:rPr lang="sv-SE" dirty="0"/>
              <a:t>   är osynlig infraröd strålning.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2050" name="Picture 2" descr="Bildresultat för värmestråln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3707" y="3221502"/>
            <a:ext cx="3764166" cy="2025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9952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0289"/>
          </a:xfrm>
        </p:spPr>
        <p:txBody>
          <a:bodyPr/>
          <a:lstStyle/>
          <a:p>
            <a:r>
              <a:rPr lang="sv-SE" dirty="0"/>
              <a:t>Värme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266092"/>
            <a:ext cx="10515600" cy="4910871"/>
          </a:xfrm>
        </p:spPr>
        <p:txBody>
          <a:bodyPr/>
          <a:lstStyle/>
          <a:p>
            <a:r>
              <a:rPr lang="sv-SE" dirty="0"/>
              <a:t>Värme sprids lätt till omgivningen, det gör värmemätningar svårare.</a:t>
            </a:r>
          </a:p>
          <a:p>
            <a:r>
              <a:rPr lang="sv-SE" dirty="0"/>
              <a:t>Först på 1600-talet började Galilei med mätningar av värme med termometern. </a:t>
            </a:r>
          </a:p>
          <a:p>
            <a:r>
              <a:rPr lang="sv-SE" dirty="0"/>
              <a:t>På 1700-talet börjades att skilja mellan värme och temperatur.</a:t>
            </a:r>
          </a:p>
          <a:p>
            <a:r>
              <a:rPr lang="sv-SE" dirty="0"/>
              <a:t>Olika ämnen behöver olika mycket värme för att öka sin temperatur.</a:t>
            </a:r>
          </a:p>
          <a:p>
            <a:r>
              <a:rPr lang="sv-SE" dirty="0"/>
              <a:t>Sambandet mellan materials värmeenergi och temperaturförändring är:          E = cm </a:t>
            </a:r>
            <a:r>
              <a:rPr lang="el-GR" dirty="0">
                <a:latin typeface="Cambria Math" panose="02040503050406030204" pitchFamily="18" charset="0"/>
                <a:ea typeface="Cambria Math" panose="02040503050406030204" pitchFamily="18" charset="0"/>
              </a:rPr>
              <a:t>Δ</a:t>
            </a:r>
            <a:r>
              <a:rPr lang="sv-SE" dirty="0">
                <a:latin typeface="Cambria Math" panose="02040503050406030204" pitchFamily="18" charset="0"/>
                <a:ea typeface="Cambria Math" panose="02040503050406030204" pitchFamily="18" charset="0"/>
              </a:rPr>
              <a:t>T</a:t>
            </a:r>
          </a:p>
          <a:p>
            <a:r>
              <a:rPr lang="sv-SE" dirty="0">
                <a:latin typeface="Cambria Math" panose="02040503050406030204" pitchFamily="18" charset="0"/>
                <a:ea typeface="Cambria Math" panose="02040503050406030204" pitchFamily="18" charset="0"/>
              </a:rPr>
              <a:t>c: värmekapaciteten för det aktuella materialet (J/</a:t>
            </a:r>
            <a:r>
              <a:rPr lang="sv-SE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kg.K</a:t>
            </a:r>
            <a:r>
              <a:rPr lang="sv-SE" dirty="0"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</a:p>
          <a:p>
            <a:r>
              <a:rPr lang="sv-SE" dirty="0">
                <a:latin typeface="Cambria Math" panose="02040503050406030204" pitchFamily="18" charset="0"/>
                <a:ea typeface="Cambria Math" panose="02040503050406030204" pitchFamily="18" charset="0"/>
              </a:rPr>
              <a:t>m: massa (kg),   </a:t>
            </a:r>
            <a:r>
              <a:rPr lang="el-GR" dirty="0">
                <a:latin typeface="Cambria Math" panose="02040503050406030204" pitchFamily="18" charset="0"/>
                <a:ea typeface="Cambria Math" panose="02040503050406030204" pitchFamily="18" charset="0"/>
              </a:rPr>
              <a:t>Δ</a:t>
            </a:r>
            <a:r>
              <a:rPr lang="sv-SE" dirty="0">
                <a:latin typeface="Cambria Math" panose="02040503050406030204" pitchFamily="18" charset="0"/>
                <a:ea typeface="Cambria Math" panose="02040503050406030204" pitchFamily="18" charset="0"/>
              </a:rPr>
              <a:t>T: temperaturskillnaden i ᵒC eller K.</a:t>
            </a:r>
            <a:endParaRPr lang="sv-SE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sv-SE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34945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300</Words>
  <Application>Microsoft Office PowerPoint</Application>
  <PresentationFormat>Bredbild</PresentationFormat>
  <Paragraphs>42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Office-tema</vt:lpstr>
      <vt:lpstr>Värme och temperatur</vt:lpstr>
      <vt:lpstr>Värme och temperatur</vt:lpstr>
      <vt:lpstr>Värme och temperatur</vt:lpstr>
      <vt:lpstr>Värme och temperatur</vt:lpstr>
      <vt:lpstr>Värme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Värme och temperatur</dc:title>
  <dc:creator>Rezan Mustafa Kamal</dc:creator>
  <cp:lastModifiedBy>Rezan Mustafa Kamal</cp:lastModifiedBy>
  <cp:revision>15</cp:revision>
  <dcterms:created xsi:type="dcterms:W3CDTF">2017-11-27T09:06:25Z</dcterms:created>
  <dcterms:modified xsi:type="dcterms:W3CDTF">2017-11-27T10:50:58Z</dcterms:modified>
</cp:coreProperties>
</file>