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D8B1-F1FF-4C33-B98E-3ECD4DA39432}" type="datetimeFigureOut">
              <a:rPr lang="sv-SE" smtClean="0"/>
              <a:t>2017-12-11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BCE7-A2F4-4C6C-928F-280FA17DE3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852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D8B1-F1FF-4C33-B98E-3ECD4DA39432}" type="datetimeFigureOut">
              <a:rPr lang="sv-SE" smtClean="0"/>
              <a:t>2017-12-11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BCE7-A2F4-4C6C-928F-280FA17DE3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161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D8B1-F1FF-4C33-B98E-3ECD4DA39432}" type="datetimeFigureOut">
              <a:rPr lang="sv-SE" smtClean="0"/>
              <a:t>2017-12-11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BCE7-A2F4-4C6C-928F-280FA17DE3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72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D8B1-F1FF-4C33-B98E-3ECD4DA39432}" type="datetimeFigureOut">
              <a:rPr lang="sv-SE" smtClean="0"/>
              <a:t>2017-12-11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BCE7-A2F4-4C6C-928F-280FA17DE3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280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D8B1-F1FF-4C33-B98E-3ECD4DA39432}" type="datetimeFigureOut">
              <a:rPr lang="sv-SE" smtClean="0"/>
              <a:t>2017-12-11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BCE7-A2F4-4C6C-928F-280FA17DE3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907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D8B1-F1FF-4C33-B98E-3ECD4DA39432}" type="datetimeFigureOut">
              <a:rPr lang="sv-SE" smtClean="0"/>
              <a:t>2017-12-11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BCE7-A2F4-4C6C-928F-280FA17DE3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33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D8B1-F1FF-4C33-B98E-3ECD4DA39432}" type="datetimeFigureOut">
              <a:rPr lang="sv-SE" smtClean="0"/>
              <a:t>2017-12-11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BCE7-A2F4-4C6C-928F-280FA17DE3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657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D8B1-F1FF-4C33-B98E-3ECD4DA39432}" type="datetimeFigureOut">
              <a:rPr lang="sv-SE" smtClean="0"/>
              <a:t>2017-12-11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BCE7-A2F4-4C6C-928F-280FA17DE3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94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D8B1-F1FF-4C33-B98E-3ECD4DA39432}" type="datetimeFigureOut">
              <a:rPr lang="sv-SE" smtClean="0"/>
              <a:t>2017-12-11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BCE7-A2F4-4C6C-928F-280FA17DE3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023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D8B1-F1FF-4C33-B98E-3ECD4DA39432}" type="datetimeFigureOut">
              <a:rPr lang="sv-SE" smtClean="0"/>
              <a:t>2017-12-11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BCE7-A2F4-4C6C-928F-280FA17DE3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350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D8B1-F1FF-4C33-B98E-3ECD4DA39432}" type="datetimeFigureOut">
              <a:rPr lang="sv-SE" smtClean="0"/>
              <a:t>2017-12-11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BCE7-A2F4-4C6C-928F-280FA17DE3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291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DD8B1-F1FF-4C33-B98E-3ECD4DA39432}" type="datetimeFigureOut">
              <a:rPr lang="sv-SE" smtClean="0"/>
              <a:t>2017-12-11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1BCE7-A2F4-4C6C-928F-280FA17DE3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31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>
            <a:normAutofit fontScale="90000"/>
          </a:bodyPr>
          <a:lstStyle/>
          <a:p>
            <a:r>
              <a:rPr lang="sv-SE" dirty="0"/>
              <a:t>Väderprognoser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113183"/>
            <a:ext cx="10515600" cy="5063780"/>
          </a:xfrm>
        </p:spPr>
        <p:txBody>
          <a:bodyPr/>
          <a:lstStyle/>
          <a:p>
            <a:r>
              <a:rPr lang="sv-SE" dirty="0"/>
              <a:t>Röda pilar: varm luft </a:t>
            </a:r>
          </a:p>
          <a:p>
            <a:r>
              <a:rPr lang="sv-SE" dirty="0"/>
              <a:t>Blå pilar: kall luft</a:t>
            </a:r>
          </a:p>
          <a:p>
            <a:r>
              <a:rPr lang="sv-SE" dirty="0"/>
              <a:t>Där varm och kall luft möts bildas en front</a:t>
            </a:r>
          </a:p>
          <a:p>
            <a:r>
              <a:rPr lang="sv-SE" dirty="0"/>
              <a:t>Varm luft och kall luft blandas inte, kall tung luft pressar upp varm lätt luft</a:t>
            </a:r>
          </a:p>
          <a:p>
            <a:r>
              <a:rPr lang="sv-SE" dirty="0"/>
              <a:t>Om den varma luften innehåller vattenånga, bildas det moln och kan börja regna eller snöa.</a:t>
            </a:r>
          </a:p>
          <a:p>
            <a:r>
              <a:rPr lang="sv-SE" dirty="0"/>
              <a:t>Varma och kalla fronter uppstår ur lågtryck. </a:t>
            </a:r>
          </a:p>
          <a:p>
            <a:r>
              <a:rPr lang="sv-SE" dirty="0"/>
              <a:t>Så länge luften rör sig så fortsätter </a:t>
            </a:r>
            <a:r>
              <a:rPr lang="sv-SE" dirty="0" err="1"/>
              <a:t>corioliskraften</a:t>
            </a:r>
            <a:r>
              <a:rPr lang="sv-SE" dirty="0"/>
              <a:t> att böja vinden åt höger på norra halvklotet.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078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3853"/>
          </a:xfrm>
        </p:spPr>
        <p:txBody>
          <a:bodyPr>
            <a:normAutofit fontScale="90000"/>
          </a:bodyPr>
          <a:lstStyle/>
          <a:p>
            <a:r>
              <a:rPr lang="sv-SE" dirty="0"/>
              <a:t>.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5" y="106017"/>
            <a:ext cx="11752232" cy="6393257"/>
          </a:xfrm>
        </p:spPr>
      </p:pic>
    </p:spTree>
    <p:extLst>
      <p:ext uri="{BB962C8B-B14F-4D97-AF65-F5344CB8AC3E}">
        <p14:creationId xmlns:p14="http://schemas.microsoft.com/office/powerpoint/2010/main" val="38831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5718"/>
          </a:xfrm>
        </p:spPr>
        <p:txBody>
          <a:bodyPr>
            <a:normAutofit fontScale="90000"/>
          </a:bodyPr>
          <a:lstStyle/>
          <a:p>
            <a:r>
              <a:rPr lang="sv-SE" dirty="0"/>
              <a:t>.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5" y="92765"/>
            <a:ext cx="11820939" cy="6406509"/>
          </a:xfrm>
        </p:spPr>
      </p:pic>
    </p:spTree>
    <p:extLst>
      <p:ext uri="{BB962C8B-B14F-4D97-AF65-F5344CB8AC3E}">
        <p14:creationId xmlns:p14="http://schemas.microsoft.com/office/powerpoint/2010/main" val="78046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sv-SE" dirty="0"/>
              <a:t>Väderprognoser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4910871"/>
          </a:xfrm>
        </p:spPr>
        <p:txBody>
          <a:bodyPr/>
          <a:lstStyle/>
          <a:p>
            <a:r>
              <a:rPr lang="sv-SE" dirty="0"/>
              <a:t>SMHI: Sveriges meteorologiska och hydrologiska institut.</a:t>
            </a:r>
          </a:p>
          <a:p>
            <a:r>
              <a:rPr lang="sv-SE" dirty="0"/>
              <a:t>SMHI får in tusentals väderobservationer från hela landet.</a:t>
            </a:r>
          </a:p>
          <a:p>
            <a:r>
              <a:rPr lang="sv-SE" dirty="0"/>
              <a:t>Från bemannade och automatiska väderstationer, flygplatser, flygplan, båtar, </a:t>
            </a:r>
            <a:r>
              <a:rPr lang="sv-SE" dirty="0" err="1"/>
              <a:t>väderbalonger</a:t>
            </a:r>
            <a:r>
              <a:rPr lang="sv-SE" dirty="0"/>
              <a:t> etc.</a:t>
            </a:r>
          </a:p>
          <a:p>
            <a:r>
              <a:rPr lang="sv-SE" dirty="0"/>
              <a:t>Man mäter lufttryck, vindhastighet, vindriktning, luftfuktighet, markfuktighet, molnighet och nederbörd samt luften, marken och havets temperatur.</a:t>
            </a:r>
          </a:p>
          <a:p>
            <a:r>
              <a:rPr lang="sv-SE" dirty="0"/>
              <a:t>Dessa mätdata kombineras med vädersatelliter, väderradar och från tidigare väderprognosen.</a:t>
            </a:r>
          </a:p>
          <a:p>
            <a:r>
              <a:rPr lang="sv-SE" dirty="0"/>
              <a:t>En ny prognos.</a:t>
            </a:r>
          </a:p>
        </p:txBody>
      </p:sp>
    </p:spTree>
    <p:extLst>
      <p:ext uri="{BB962C8B-B14F-4D97-AF65-F5344CB8AC3E}">
        <p14:creationId xmlns:p14="http://schemas.microsoft.com/office/powerpoint/2010/main" val="213413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266"/>
          </a:xfrm>
        </p:spPr>
        <p:txBody>
          <a:bodyPr>
            <a:normAutofit fontScale="90000"/>
          </a:bodyPr>
          <a:lstStyle/>
          <a:p>
            <a:r>
              <a:rPr lang="sv-SE" dirty="0"/>
              <a:t>Väderprognoser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99930"/>
                <a:ext cx="10515600" cy="5077033"/>
              </a:xfrm>
            </p:spPr>
            <p:txBody>
              <a:bodyPr/>
              <a:lstStyle/>
              <a:p>
                <a:r>
                  <a:rPr lang="sv-SE" dirty="0"/>
                  <a:t>Observationerna är inte jämnt fördelade, kan sakna variabler i vissa områden dessutom kan alla mätdata innehålla ett visst fel.</a:t>
                </a:r>
              </a:p>
              <a:p>
                <a:r>
                  <a:rPr lang="sv-SE" dirty="0"/>
                  <a:t>Därför kombineras de faktiska observationerna med resultatet från tidigare prognosen.</a:t>
                </a:r>
              </a:p>
              <a:p>
                <a:r>
                  <a:rPr lang="sv-SE" dirty="0"/>
                  <a:t>Dataassimilering: att väga samman mätdata för att skapa startvärden för nästa väderprognos.</a:t>
                </a:r>
              </a:p>
              <a:p>
                <a:r>
                  <a:rPr lang="sv-SE" dirty="0"/>
                  <a:t>Det läggs mer vikt vid observationen än vid prognosens värde.</a:t>
                </a:r>
              </a:p>
              <a:p>
                <a:r>
                  <a:rPr lang="sv-SE" dirty="0"/>
                  <a:t>Viktat medelvärde, ex: förra prognosen 26ᵒC, väderstationens mätdata 29ᵒC: 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29.2+26</m:t>
                        </m:r>
                      </m:num>
                      <m:den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v-SE" dirty="0"/>
                  <a:t> </a:t>
                </a:r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99930"/>
                <a:ext cx="10515600" cy="5077033"/>
              </a:xfrm>
              <a:blipFill>
                <a:blip r:embed="rId2"/>
                <a:stretch>
                  <a:fillRect l="-1043" t="-1921" r="-116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752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9518"/>
          </a:xfrm>
        </p:spPr>
        <p:txBody>
          <a:bodyPr>
            <a:normAutofit fontScale="90000"/>
          </a:bodyPr>
          <a:lstStyle/>
          <a:p>
            <a:r>
              <a:rPr lang="sv-SE" dirty="0"/>
              <a:t>Väderprognoser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020417"/>
            <a:ext cx="10515600" cy="5156546"/>
          </a:xfrm>
        </p:spPr>
        <p:txBody>
          <a:bodyPr/>
          <a:lstStyle/>
          <a:p>
            <a:r>
              <a:rPr lang="sv-SE" dirty="0"/>
              <a:t>Väderprognos är komplexa fysikaliska problem som kan formuleras matematiskt. </a:t>
            </a:r>
          </a:p>
          <a:p>
            <a:r>
              <a:rPr lang="sv-SE" dirty="0"/>
              <a:t>SMHI använder rutor 22 x 22 (Km) med en viss tjocklek.</a:t>
            </a:r>
          </a:p>
          <a:p>
            <a:r>
              <a:rPr lang="sv-SE" dirty="0"/>
              <a:t>Med hjälp ett system av differentialekvationer som anger en funktion och en annan funktion (derivatan) som anger hur funktionen förändras.</a:t>
            </a:r>
          </a:p>
          <a:p>
            <a:r>
              <a:rPr lang="sv-SE" dirty="0"/>
              <a:t>Dagens prognoser arbetar med ett system av sex stycken differentialekvationer som utgår från fysikaliska lagar.</a:t>
            </a:r>
          </a:p>
          <a:p>
            <a:r>
              <a:rPr lang="sv-SE" dirty="0"/>
              <a:t>Edvard Lorenz: Det är omöjligt att göra prognoser som kan förutspå väder med stor noggrannhet över en längre tidsperiod.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01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313</Words>
  <Application>Microsoft Office PowerPoint</Application>
  <PresentationFormat>Bredbild</PresentationFormat>
  <Paragraphs>30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Office-tema</vt:lpstr>
      <vt:lpstr>Väderprognoser</vt:lpstr>
      <vt:lpstr>.</vt:lpstr>
      <vt:lpstr>.</vt:lpstr>
      <vt:lpstr>Väderprognoser</vt:lpstr>
      <vt:lpstr>Väderprognoser</vt:lpstr>
      <vt:lpstr>Väderprognoser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Rezan Mustafa Kamal</dc:creator>
  <cp:lastModifiedBy>Rezan Mustafa Kamal</cp:lastModifiedBy>
  <cp:revision>18</cp:revision>
  <dcterms:created xsi:type="dcterms:W3CDTF">2017-12-11T07:06:11Z</dcterms:created>
  <dcterms:modified xsi:type="dcterms:W3CDTF">2017-12-11T11:59:55Z</dcterms:modified>
</cp:coreProperties>
</file>