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6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76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05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69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41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66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36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61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98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2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11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737D-5E05-4B73-BB7A-1E7756AE9AE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F6F0-7AB5-4A30-9014-9BF97AE73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3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940905"/>
            <a:ext cx="9144000" cy="887896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Tryck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Underrubri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027583"/>
                <a:ext cx="9144000" cy="4386469"/>
              </a:xfrm>
            </p:spPr>
            <p:txBody>
              <a:bodyPr/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dirty="0"/>
                  <a:t>Tryck är kraften som verkar per areaenhet.</a:t>
                </a:r>
              </a:p>
              <a:p>
                <a:pPr algn="l"/>
                <a:endParaRPr lang="sv-SE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sv-SE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sv-SE" sz="2800" dirty="0"/>
              </a:p>
              <a:p>
                <a:pPr algn="l"/>
                <a:endParaRPr lang="sv-SE" sz="28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dirty="0"/>
                  <a:t>Enheten för tryck är </a:t>
                </a:r>
                <a:r>
                  <a:rPr lang="sv-SE" b="1" dirty="0"/>
                  <a:t>N/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v-SE" dirty="0"/>
                  <a:t> eller  </a:t>
                </a:r>
                <a:r>
                  <a:rPr lang="sv-SE" b="1" dirty="0"/>
                  <a:t>pascal  (Pa).</a:t>
                </a:r>
              </a:p>
              <a:p>
                <a:pPr algn="l"/>
                <a:endParaRPr lang="sv-SE" b="1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sv-SE" dirty="0"/>
                  <a:t>Andra enheter:  </a:t>
                </a:r>
                <a:r>
                  <a:rPr lang="sv-SE" dirty="0" err="1"/>
                  <a:t>mmHg</a:t>
                </a:r>
                <a:r>
                  <a:rPr lang="sv-SE" dirty="0"/>
                  <a:t>,   atmosfärer  (</a:t>
                </a:r>
                <a:r>
                  <a:rPr lang="sv-SE" dirty="0" err="1"/>
                  <a:t>atm</a:t>
                </a:r>
                <a:r>
                  <a:rPr lang="sv-SE" dirty="0"/>
                  <a:t>),   bar = 100000 Pa</a:t>
                </a:r>
              </a:p>
            </p:txBody>
          </p:sp>
        </mc:Choice>
        <mc:Fallback xmlns="">
          <p:sp>
            <p:nvSpPr>
              <p:cNvPr id="3" name="Underrubri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027583"/>
                <a:ext cx="9144000" cy="4386469"/>
              </a:xfrm>
              <a:blipFill>
                <a:blip r:embed="rId2"/>
                <a:stretch>
                  <a:fillRect l="-867" t="-19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3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Vätsketryck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sv-SE" dirty="0"/>
                  <a:t> </a:t>
                </a:r>
              </a:p>
              <a:p>
                <a:r>
                  <a:rPr lang="sv-SE" dirty="0"/>
                  <a:t>F = mg,    </a:t>
                </a:r>
              </a:p>
              <a:p>
                <a:r>
                  <a:rPr lang="el-GR" dirty="0"/>
                  <a:t>ρ</a:t>
                </a:r>
                <a:r>
                  <a:rPr lang="sv-SE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sv-SE" dirty="0"/>
                  <a:t>  		m = </a:t>
                </a:r>
                <a:r>
                  <a:rPr lang="el-GR" dirty="0"/>
                  <a:t>ρ</a:t>
                </a:r>
                <a:r>
                  <a:rPr lang="sv-SE" dirty="0"/>
                  <a:t> . V ,     V = A . H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P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sv-SE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 smtClean="0"/>
                          <m:t>ρ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sv-SE" dirty="0"/>
                  <a:t>  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P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ρ</m:t>
                    </m:r>
                  </m:oMath>
                </a14:m>
                <a:r>
                  <a:rPr lang="sv-SE" dirty="0"/>
                  <a:t>gh </a:t>
                </a:r>
              </a:p>
              <a:p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il: höger 3"/>
          <p:cNvSpPr/>
          <p:nvPr/>
        </p:nvSpPr>
        <p:spPr>
          <a:xfrm>
            <a:off x="2398644" y="3246782"/>
            <a:ext cx="795130" cy="23853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1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0978"/>
          </a:xfrm>
        </p:spPr>
        <p:txBody>
          <a:bodyPr>
            <a:normAutofit fontScale="90000"/>
          </a:bodyPr>
          <a:lstStyle/>
          <a:p>
            <a:r>
              <a:rPr lang="sv-SE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34887"/>
                <a:ext cx="10515600" cy="5342076"/>
              </a:xfrm>
            </p:spPr>
            <p:txBody>
              <a:bodyPr/>
              <a:lstStyle/>
              <a:p>
                <a:r>
                  <a:rPr lang="sv-SE" dirty="0"/>
                  <a:t>p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ρ</m:t>
                    </m:r>
                    <m:r>
                      <m:rPr>
                        <m:nor/>
                      </m:rPr>
                      <a:rPr lang="sv-SE" b="0" i="0" dirty="0" smtClean="0"/>
                      <m:t> </m:t>
                    </m:r>
                    <m:r>
                      <m:rPr>
                        <m:nor/>
                      </m:rPr>
                      <a:rPr lang="sv-SE" b="0" i="0" dirty="0" smtClean="0"/>
                      <m:t>g</m:t>
                    </m:r>
                    <m:r>
                      <m:rPr>
                        <m:nor/>
                      </m:rPr>
                      <a:rPr lang="sv-SE" b="0" i="0" dirty="0" smtClean="0"/>
                      <m:t> </m:t>
                    </m:r>
                    <m:r>
                      <m:rPr>
                        <m:nor/>
                      </m:rPr>
                      <a:rPr lang="sv-SE" b="0" i="0" dirty="0" smtClean="0"/>
                      <m:t>h</m:t>
                    </m:r>
                  </m:oMath>
                </a14:m>
                <a:r>
                  <a:rPr lang="sv-SE" dirty="0"/>
                  <a:t>   (Pa)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Vätsketrycket beror på viken densitet vätskan har och hur djupt föremålet är.</a:t>
                </a:r>
              </a:p>
              <a:p>
                <a:r>
                  <a:rPr lang="sv-SE" dirty="0"/>
                  <a:t>Trycket i vätska beror på avståndet till ytan.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Ex: Ett kommunicerande kärl.</a:t>
                </a:r>
              </a:p>
              <a:p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34887"/>
                <a:ext cx="10515600" cy="5342076"/>
              </a:xfrm>
              <a:blipFill>
                <a:blip r:embed="rId2"/>
                <a:stretch>
                  <a:fillRect l="-1043" t="-19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84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sv-SE" dirty="0"/>
              <a:t>Hydrauliska system och Pascals princip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/>
          <a:lstStyle/>
          <a:p>
            <a:r>
              <a:rPr lang="sv-SE" dirty="0"/>
              <a:t>Trycket fördelar sig jämt i alla riktningar i en vätska. Därför tål en dykare trycket ganska djupt under vattenytan. </a:t>
            </a:r>
          </a:p>
          <a:p>
            <a:r>
              <a:rPr lang="sv-SE" dirty="0"/>
              <a:t>Pascals princip: I en instängd vätska sprids en tryckökning i alla riktningar till alla delar av vätskan.</a:t>
            </a:r>
          </a:p>
          <a:p>
            <a:r>
              <a:rPr lang="sv-SE" dirty="0"/>
              <a:t>Den egenskapen är grunden för alla hydrauliska system.</a:t>
            </a:r>
          </a:p>
          <a:p>
            <a:r>
              <a:rPr lang="sv-SE" dirty="0"/>
              <a:t>Hydrauliska system används antingen för att styra vätskeflöden:</a:t>
            </a:r>
          </a:p>
          <a:p>
            <a:r>
              <a:rPr lang="sv-SE" dirty="0"/>
              <a:t>Ex: vattentorn, vattenledningar, kranar </a:t>
            </a:r>
          </a:p>
          <a:p>
            <a:r>
              <a:rPr lang="sv-SE" dirty="0"/>
              <a:t>Eller för att förstärka krafter:</a:t>
            </a:r>
          </a:p>
          <a:p>
            <a:r>
              <a:rPr lang="sv-SE" dirty="0"/>
              <a:t>Ex: grävskopan och bromssystemet i en bil.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63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sv-SE" dirty="0"/>
              <a:t>Hydrauliska system och Pascals princip</a:t>
            </a:r>
          </a:p>
        </p:txBody>
      </p:sp>
      <p:pic>
        <p:nvPicPr>
          <p:cNvPr id="2050" name="Picture 2" descr="Bildresultat för kommunicerande kärl i verklighet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295" y="1391683"/>
            <a:ext cx="9760010" cy="459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sv-SE" dirty="0"/>
              <a:t>Lufttryck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3183"/>
                <a:ext cx="10515600" cy="5063780"/>
              </a:xfrm>
            </p:spPr>
            <p:txBody>
              <a:bodyPr/>
              <a:lstStyle/>
              <a:p>
                <a:r>
                  <a:rPr lang="sv-SE" dirty="0"/>
                  <a:t>På 1600-talet klarade aldrig pumpar att suga vatten mer än till ca 10 meters höjd. </a:t>
                </a:r>
              </a:p>
              <a:p>
                <a:r>
                  <a:rPr lang="sv-SE" i="1" dirty="0"/>
                  <a:t>Torricelli </a:t>
                </a:r>
                <a:r>
                  <a:rPr lang="sv-SE" dirty="0"/>
                  <a:t>kunde lösa problemet med hjälp av ett försök med en annan vätska, kvicksilver som är en flytande metall (13546 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v-SE" dirty="0"/>
                  <a:t>). Vätskan stannade alltid vid höjden 760 mm i röret. På så sätt kunde man mäta lufttrycket.</a:t>
                </a:r>
              </a:p>
              <a:p>
                <a:r>
                  <a:rPr lang="sv-SE" i="1" dirty="0"/>
                  <a:t>Torricelli kallade sin nya lufttrycksmätare barometer. </a:t>
                </a:r>
              </a:p>
              <a:p>
                <a:r>
                  <a:rPr lang="sv-SE" i="1" dirty="0"/>
                  <a:t>Pascal fortsatte arbetet med barometern och upptäckte att lufttrycket varierar lite beroende på vädret. </a:t>
                </a:r>
                <a:endParaRPr lang="sv-SE" dirty="0"/>
              </a:p>
              <a:p>
                <a:r>
                  <a:rPr lang="sv-SE" dirty="0"/>
                  <a:t>Normalt lufttryck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v-SE" dirty="0"/>
                  <a:t> = 101,3  </a:t>
                </a:r>
                <a:r>
                  <a:rPr lang="sv-SE" dirty="0" err="1"/>
                  <a:t>kPa</a:t>
                </a:r>
                <a:endParaRPr lang="sv-SE" dirty="0"/>
              </a:p>
              <a:p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3183"/>
                <a:ext cx="10515600" cy="5063780"/>
              </a:xfrm>
              <a:blipFill>
                <a:blip r:embed="rId2"/>
                <a:stretch>
                  <a:fillRect l="-1043" t="-2048" r="-139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5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7"/>
          </a:xfrm>
        </p:spPr>
        <p:txBody>
          <a:bodyPr>
            <a:normAutofit fontScale="90000"/>
          </a:bodyPr>
          <a:lstStyle/>
          <a:p>
            <a:r>
              <a:rPr lang="sv-SE" dirty="0"/>
              <a:t>Övertryck och undertryck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/>
          <a:lstStyle/>
          <a:p>
            <a:r>
              <a:rPr lang="sv-SE" dirty="0"/>
              <a:t>Övertrycket  = trycket – normalt lufttryck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Ex: trycket = 109,3 </a:t>
            </a:r>
            <a:r>
              <a:rPr lang="sv-SE" dirty="0" err="1"/>
              <a:t>kPa</a:t>
            </a:r>
            <a:r>
              <a:rPr lang="sv-SE" dirty="0"/>
              <a:t>  betyder att övertrycket är 8 </a:t>
            </a:r>
            <a:r>
              <a:rPr lang="sv-SE" dirty="0" err="1"/>
              <a:t>kPa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Undertrycket  =  normalt lufttryck – trycket 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Ex: Trycket = 100,3 </a:t>
            </a:r>
            <a:r>
              <a:rPr lang="sv-SE" dirty="0" err="1"/>
              <a:t>kPa</a:t>
            </a:r>
            <a:r>
              <a:rPr lang="sv-SE" dirty="0"/>
              <a:t>  betyder  ett undertryck på 1 </a:t>
            </a:r>
            <a:r>
              <a:rPr lang="sv-SE" dirty="0" err="1"/>
              <a:t>kPa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332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326</Words>
  <Application>Microsoft Office PowerPoint</Application>
  <PresentationFormat>Bredbild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Office-tema</vt:lpstr>
      <vt:lpstr>Tryck</vt:lpstr>
      <vt:lpstr>Vätsketryck</vt:lpstr>
      <vt:lpstr>-</vt:lpstr>
      <vt:lpstr>Hydrauliska system och Pascals princip</vt:lpstr>
      <vt:lpstr>Hydrauliska system och Pascals princip</vt:lpstr>
      <vt:lpstr>Lufttryck</vt:lpstr>
      <vt:lpstr>Övertryck och undertryck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Tryck</dc:title>
  <dc:creator>Rezan Mustafa Kamal</dc:creator>
  <cp:lastModifiedBy>Rezan Mustafa Kamal</cp:lastModifiedBy>
  <cp:revision>26</cp:revision>
  <dcterms:created xsi:type="dcterms:W3CDTF">2017-10-27T07:52:19Z</dcterms:created>
  <dcterms:modified xsi:type="dcterms:W3CDTF">2017-10-27T11:25:06Z</dcterms:modified>
</cp:coreProperties>
</file>