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144D-55F1-4AF9-911F-14F04A4F68A5}" type="datetimeFigureOut">
              <a:rPr lang="sv-SE" smtClean="0"/>
              <a:t>2017-12-01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D5E4-4443-43E4-A9C1-4C3FB8813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417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144D-55F1-4AF9-911F-14F04A4F68A5}" type="datetimeFigureOut">
              <a:rPr lang="sv-SE" smtClean="0"/>
              <a:t>2017-12-01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D5E4-4443-43E4-A9C1-4C3FB8813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571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144D-55F1-4AF9-911F-14F04A4F68A5}" type="datetimeFigureOut">
              <a:rPr lang="sv-SE" smtClean="0"/>
              <a:t>2017-12-01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D5E4-4443-43E4-A9C1-4C3FB8813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370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144D-55F1-4AF9-911F-14F04A4F68A5}" type="datetimeFigureOut">
              <a:rPr lang="sv-SE" smtClean="0"/>
              <a:t>2017-12-01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D5E4-4443-43E4-A9C1-4C3FB8813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681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144D-55F1-4AF9-911F-14F04A4F68A5}" type="datetimeFigureOut">
              <a:rPr lang="sv-SE" smtClean="0"/>
              <a:t>2017-12-01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D5E4-4443-43E4-A9C1-4C3FB8813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634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144D-55F1-4AF9-911F-14F04A4F68A5}" type="datetimeFigureOut">
              <a:rPr lang="sv-SE" smtClean="0"/>
              <a:t>2017-12-01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D5E4-4443-43E4-A9C1-4C3FB8813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985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144D-55F1-4AF9-911F-14F04A4F68A5}" type="datetimeFigureOut">
              <a:rPr lang="sv-SE" smtClean="0"/>
              <a:t>2017-12-01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D5E4-4443-43E4-A9C1-4C3FB8813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489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144D-55F1-4AF9-911F-14F04A4F68A5}" type="datetimeFigureOut">
              <a:rPr lang="sv-SE" smtClean="0"/>
              <a:t>2017-12-01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D5E4-4443-43E4-A9C1-4C3FB8813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608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144D-55F1-4AF9-911F-14F04A4F68A5}" type="datetimeFigureOut">
              <a:rPr lang="sv-SE" smtClean="0"/>
              <a:t>2017-12-01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D5E4-4443-43E4-A9C1-4C3FB8813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033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144D-55F1-4AF9-911F-14F04A4F68A5}" type="datetimeFigureOut">
              <a:rPr lang="sv-SE" smtClean="0"/>
              <a:t>2017-12-01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D5E4-4443-43E4-A9C1-4C3FB8813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645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144D-55F1-4AF9-911F-14F04A4F68A5}" type="datetimeFigureOut">
              <a:rPr lang="sv-SE" smtClean="0"/>
              <a:t>2017-12-01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D5E4-4443-43E4-A9C1-4C3FB8813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337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3144D-55F1-4AF9-911F-14F04A4F68A5}" type="datetimeFigureOut">
              <a:rPr lang="sv-SE" smtClean="0"/>
              <a:t>2017-12-01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7D5E4-4443-43E4-A9C1-4C3FB8813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819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sv-SE" dirty="0"/>
              <a:t>Smälta och stelna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11965"/>
                <a:ext cx="10515600" cy="486499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sv-SE" dirty="0"/>
                  <a:t>1742 visade Anders Celsius att en blandning av is och vatten i ett varmt rum inte blir varmare än 0 ᵒC, men det blir mer vatten i blandningen.</a:t>
                </a:r>
              </a:p>
              <a:p>
                <a:r>
                  <a:rPr lang="sv-SE" dirty="0"/>
                  <a:t>Värmen från rummet går åt för att smälta isen, alltså det behövs energi för att isen smälter. </a:t>
                </a:r>
              </a:p>
              <a:p>
                <a:r>
                  <a:rPr lang="sv-SE" dirty="0"/>
                  <a:t>Smältvärme:	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sv-SE" dirty="0"/>
                  <a:t> .m</a:t>
                </a:r>
              </a:p>
              <a:p>
                <a:r>
                  <a:rPr lang="sv-SE" dirty="0"/>
                  <a:t>Energin som behövs för att smälta fast materia eller frigörs när en vätska stelnar.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sv-SE" dirty="0"/>
                  <a:t>: </a:t>
                </a:r>
                <a:r>
                  <a:rPr lang="sv-SE" dirty="0" err="1"/>
                  <a:t>smältentalpiteten</a:t>
                </a:r>
                <a:r>
                  <a:rPr lang="sv-SE" dirty="0"/>
                  <a:t> (J/kg), energin för att smälta 1 kg av fast material.</a:t>
                </a:r>
              </a:p>
              <a:p>
                <a:r>
                  <a:rPr lang="sv-SE" dirty="0"/>
                  <a:t>m: massan (kg).</a:t>
                </a:r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11965"/>
                <a:ext cx="10515600" cy="4864998"/>
              </a:xfrm>
              <a:blipFill>
                <a:blip r:embed="rId2"/>
                <a:stretch>
                  <a:fillRect l="-1043" t="-275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16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34974"/>
          </a:xfrm>
        </p:spPr>
        <p:txBody>
          <a:bodyPr>
            <a:normAutofit fontScale="90000"/>
          </a:bodyPr>
          <a:lstStyle/>
          <a:p>
            <a:r>
              <a:rPr lang="sv-SE" dirty="0"/>
              <a:t>Förånga och kondensera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81075"/>
                <a:ext cx="10515600" cy="528161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sv-SE" dirty="0"/>
                  <a:t>Avdunstning i en vätska sker i alla temperaturer men den ökar när temperaturen ökar, eftersom flera molekyler rör sig snabbare och kan frigöra sig från ytan.</a:t>
                </a:r>
              </a:p>
              <a:p>
                <a:r>
                  <a:rPr lang="sv-SE" dirty="0"/>
                  <a:t>När tex. vatten blir tillräckligt varmt blir ångtrycket i vätskan lika stort som trycket ovanför vätskan. Då stiger bubblor av vattenånga upp mot ytan, vattnet kokar.</a:t>
                </a:r>
              </a:p>
              <a:p>
                <a:r>
                  <a:rPr lang="sv-SE" dirty="0"/>
                  <a:t>Ju högre tryck desto högre kokpunkt.</a:t>
                </a:r>
              </a:p>
              <a:p>
                <a:r>
                  <a:rPr lang="sv-SE" dirty="0"/>
                  <a:t>När en vätska kokar går all energin åt för att förånga vätskan.</a:t>
                </a:r>
              </a:p>
              <a:p>
                <a:r>
                  <a:rPr lang="sv-SE" dirty="0"/>
                  <a:t>Det innebär att vätskans temperatur inte ökar.</a:t>
                </a:r>
              </a:p>
              <a:p>
                <a:r>
                  <a:rPr lang="sv-SE" dirty="0"/>
                  <a:t>Ångbildningsvärme:    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å</m:t>
                        </m:r>
                      </m:sub>
                    </m:sSub>
                  </m:oMath>
                </a14:m>
                <a:r>
                  <a:rPr lang="sv-SE" dirty="0"/>
                  <a:t> . m energin som går åt för att förånga vätska eller frigörs när en gas kondenseras till </a:t>
                </a:r>
                <a:r>
                  <a:rPr lang="sv-SE"/>
                  <a:t>en vätska</a:t>
                </a:r>
                <a:r>
                  <a:rPr lang="sv-SE" dirty="0"/>
                  <a:t>.</a:t>
                </a:r>
              </a:p>
              <a:p>
                <a:r>
                  <a:rPr lang="sv-S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å</m:t>
                        </m:r>
                      </m:sub>
                    </m:sSub>
                  </m:oMath>
                </a14:m>
                <a:r>
                  <a:rPr lang="sv-SE" dirty="0"/>
                  <a:t>: </a:t>
                </a:r>
                <a:r>
                  <a:rPr lang="sv-SE" dirty="0" err="1"/>
                  <a:t>ångbildningsentalpiteten</a:t>
                </a:r>
                <a:r>
                  <a:rPr lang="sv-SE" dirty="0"/>
                  <a:t> (J/kg),  m: massan (kg).</a:t>
                </a:r>
              </a:p>
              <a:p>
                <a:endParaRPr lang="sv-SE" dirty="0"/>
              </a:p>
            </p:txBody>
          </p:sp>
        </mc:Choice>
        <mc:Fallback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81075"/>
                <a:ext cx="10515600" cy="5281613"/>
              </a:xfrm>
              <a:blipFill>
                <a:blip r:embed="rId2"/>
                <a:stretch>
                  <a:fillRect l="-1043" t="-2656" r="-110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372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918"/>
          </a:xfrm>
        </p:spPr>
        <p:txBody>
          <a:bodyPr>
            <a:normAutofit fontScale="90000"/>
          </a:bodyPr>
          <a:lstStyle/>
          <a:p>
            <a:r>
              <a:rPr lang="sv-SE" dirty="0"/>
              <a:t>-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149178"/>
            <a:ext cx="10515600" cy="5027785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Sublimering: </a:t>
            </a:r>
          </a:p>
          <a:p>
            <a:r>
              <a:rPr lang="sv-SE" dirty="0"/>
              <a:t>Att is och andra fasta material kan övergå direkt till ånga. Då går det åt mer energi.</a:t>
            </a:r>
          </a:p>
          <a:p>
            <a:r>
              <a:rPr lang="sv-SE" dirty="0"/>
              <a:t>Deposition:</a:t>
            </a:r>
          </a:p>
          <a:p>
            <a:r>
              <a:rPr lang="sv-SE" dirty="0"/>
              <a:t> Motsatsen till sublimering, när gas övergår direkt till fast tillstånd.</a:t>
            </a:r>
          </a:p>
          <a:p>
            <a:r>
              <a:rPr lang="sv-SE" dirty="0"/>
              <a:t> Plasma:</a:t>
            </a:r>
          </a:p>
          <a:p>
            <a:r>
              <a:rPr lang="sv-SE" dirty="0"/>
              <a:t>När en gas blir tillräckligt upphettad så att atomerna kolliderar med varandra så kraftigt att energin i kollisionerna är tillräckligt stor att elektronerna frigörs från atomerna.</a:t>
            </a:r>
          </a:p>
          <a:p>
            <a:r>
              <a:rPr lang="sv-SE" dirty="0"/>
              <a:t>Gasen övergår från plasma, från neutral gas till en blandning av positiva joner och fria elektroner. </a:t>
            </a:r>
          </a:p>
          <a:p>
            <a:r>
              <a:rPr lang="sv-SE" dirty="0"/>
              <a:t>Plasma är det vanligaste tillståndet i universum, ex: solen och andra stjärnor, blixturladdningar och eld.   </a:t>
            </a:r>
          </a:p>
        </p:txBody>
      </p:sp>
    </p:spTree>
    <p:extLst>
      <p:ext uri="{BB962C8B-B14F-4D97-AF65-F5344CB8AC3E}">
        <p14:creationId xmlns:p14="http://schemas.microsoft.com/office/powerpoint/2010/main" val="38725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294</Words>
  <Application>Microsoft Office PowerPoint</Application>
  <PresentationFormat>Bredbild</PresentationFormat>
  <Paragraphs>24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Office-tema</vt:lpstr>
      <vt:lpstr>Smälta och stelna</vt:lpstr>
      <vt:lpstr>Förånga och kondensera</vt:lpstr>
      <vt:lpstr>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Smälta och stelna</dc:title>
  <dc:creator>Rezan Mustafa Kamal</dc:creator>
  <cp:lastModifiedBy>Rezan Mustafa Kamal</cp:lastModifiedBy>
  <cp:revision>25</cp:revision>
  <dcterms:created xsi:type="dcterms:W3CDTF">2017-11-30T19:57:48Z</dcterms:created>
  <dcterms:modified xsi:type="dcterms:W3CDTF">2017-12-01T11:29:10Z</dcterms:modified>
</cp:coreProperties>
</file>