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5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00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72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9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77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66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8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50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65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BD9D-9928-4C70-921D-BB1BD32FEB6F}" type="datetimeFigureOut">
              <a:rPr lang="sv-SE" smtClean="0"/>
              <a:t>2017-09-18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16DD-8541-455D-BF02-053D08C7A2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92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sv-SE" dirty="0"/>
              <a:t>Rörelseenergi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latshållare för innehåll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5462"/>
                <a:ext cx="10515600" cy="4891502"/>
              </a:xfrm>
            </p:spPr>
            <p:txBody>
              <a:bodyPr>
                <a:normAutofit/>
              </a:bodyPr>
              <a:lstStyle/>
              <a:p>
                <a:r>
                  <a:rPr lang="sv-SE" dirty="0"/>
                  <a:t>Om du trycker ett föremål med en kraft parallell med marken och resultanten inte är noll, så kommer föremålet att accelerera.</a:t>
                </a:r>
              </a:p>
              <a:p>
                <a:r>
                  <a:rPr lang="sv-SE" dirty="0"/>
                  <a:t>W = F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/>
                  <a:t> S,  F = </a:t>
                </a:r>
                <a:r>
                  <a:rPr lang="sv-SE" dirty="0" err="1"/>
                  <a:t>m.a</a:t>
                </a:r>
                <a:endParaRPr lang="sv-SE" dirty="0"/>
              </a:p>
              <a:p>
                <a:r>
                  <a:rPr lang="sv-SE" dirty="0"/>
                  <a:t>W = m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sv-SE" dirty="0"/>
              </a:p>
              <a:p>
                <a:r>
                  <a:rPr lang="sv-SE" dirty="0"/>
                  <a:t>Om föremålet startar från stillastående: 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v-SE" dirty="0"/>
                  <a:t> är sluthastigheten </a:t>
                </a:r>
              </a:p>
              <a:p>
                <a:r>
                  <a:rPr lang="sv-SE" dirty="0"/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sSup>
                          <m:sSup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v-SE" dirty="0"/>
              </a:p>
              <a:p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= W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v-SE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sSup>
                          <m:sSup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 rörelseenergi eller kinetisk energi för ett föremål med massan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och hastigheten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5" name="Platshållare för innehåll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5462"/>
                <a:ext cx="10515600" cy="4891502"/>
              </a:xfrm>
              <a:blipFill>
                <a:blip r:embed="rId2"/>
                <a:stretch>
                  <a:fillRect l="-1043" t="-2120" b="-37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4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sv-SE" dirty="0"/>
              <a:t>Energiprincipen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72209"/>
                <a:ext cx="10515600" cy="4904754"/>
              </a:xfrm>
            </p:spPr>
            <p:txBody>
              <a:bodyPr/>
              <a:lstStyle/>
              <a:p>
                <a:r>
                  <a:rPr lang="sv-SE" dirty="0"/>
                  <a:t>Att den totala energin för ett system inte ändras utan växlar mellan olika energi former.</a:t>
                </a:r>
              </a:p>
              <a:p>
                <a:r>
                  <a:rPr lang="sv-SE" dirty="0"/>
                  <a:t>Ex: i en pendel växlar energin mellan lägesenergi och rörelseenergi.</a:t>
                </a:r>
              </a:p>
              <a:p>
                <a:r>
                  <a:rPr lang="sv-SE" dirty="0"/>
                  <a:t>Summan av lägesenergi och rörelseenergi kallas </a:t>
                </a:r>
                <a:r>
                  <a:rPr lang="sv-SE" b="1" dirty="0"/>
                  <a:t>mekanisk energi</a:t>
                </a:r>
                <a:r>
                  <a:rPr lang="sv-SE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sv-SE" b="1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sv-SE" b="1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sv-SE" b="1" dirty="0"/>
              </a:p>
              <a:p>
                <a:r>
                  <a:rPr lang="sv-SE" dirty="0"/>
                  <a:t>Den mekaniska energin är oförändrad för en kort tid, men det finns friktion och luftmotstånd som kan påverka och få föremålet att stanna. </a:t>
                </a:r>
              </a:p>
              <a:p>
                <a:r>
                  <a:rPr lang="sv-SE" b="1" dirty="0"/>
                  <a:t>Den totala energin </a:t>
                </a:r>
                <a:r>
                  <a:rPr lang="sv-SE" dirty="0"/>
                  <a:t>ändras inte. Den totala energin är lika stor före en händelse som efter händelsen.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72209"/>
                <a:ext cx="10515600" cy="4904754"/>
              </a:xfrm>
              <a:blipFill>
                <a:blip r:embed="rId2"/>
                <a:stretch>
                  <a:fillRect l="-1043" t="-2114" r="-75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6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Office PowerPoint</Application>
  <PresentationFormat>Bredbild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Office-tema</vt:lpstr>
      <vt:lpstr>Rörelseenergi</vt:lpstr>
      <vt:lpstr>Energiprincipen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Rörelseenergi</dc:title>
  <dc:creator>Rezan Mustafa Kamal</dc:creator>
  <cp:lastModifiedBy>Rezan Mustafa Kamal</cp:lastModifiedBy>
  <cp:revision>7</cp:revision>
  <dcterms:created xsi:type="dcterms:W3CDTF">2017-09-18T07:28:53Z</dcterms:created>
  <dcterms:modified xsi:type="dcterms:W3CDTF">2017-09-18T08:14:28Z</dcterms:modified>
</cp:coreProperties>
</file>