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178B-0BB8-47EC-898D-7AC7C42FC835}" type="datetimeFigureOut">
              <a:rPr lang="sv-SE" smtClean="0"/>
              <a:t>2017-09-15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AECED-4942-4C46-9B47-94161A5C8C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0040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178B-0BB8-47EC-898D-7AC7C42FC835}" type="datetimeFigureOut">
              <a:rPr lang="sv-SE" smtClean="0"/>
              <a:t>2017-09-15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AECED-4942-4C46-9B47-94161A5C8C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4985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178B-0BB8-47EC-898D-7AC7C42FC835}" type="datetimeFigureOut">
              <a:rPr lang="sv-SE" smtClean="0"/>
              <a:t>2017-09-15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AECED-4942-4C46-9B47-94161A5C8C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8692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178B-0BB8-47EC-898D-7AC7C42FC835}" type="datetimeFigureOut">
              <a:rPr lang="sv-SE" smtClean="0"/>
              <a:t>2017-09-15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AECED-4942-4C46-9B47-94161A5C8C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5611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178B-0BB8-47EC-898D-7AC7C42FC835}" type="datetimeFigureOut">
              <a:rPr lang="sv-SE" smtClean="0"/>
              <a:t>2017-09-15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AECED-4942-4C46-9B47-94161A5C8C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4844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178B-0BB8-47EC-898D-7AC7C42FC835}" type="datetimeFigureOut">
              <a:rPr lang="sv-SE" smtClean="0"/>
              <a:t>2017-09-15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AECED-4942-4C46-9B47-94161A5C8C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1970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178B-0BB8-47EC-898D-7AC7C42FC835}" type="datetimeFigureOut">
              <a:rPr lang="sv-SE" smtClean="0"/>
              <a:t>2017-09-15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AECED-4942-4C46-9B47-94161A5C8C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9351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178B-0BB8-47EC-898D-7AC7C42FC835}" type="datetimeFigureOut">
              <a:rPr lang="sv-SE" smtClean="0"/>
              <a:t>2017-09-15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AECED-4942-4C46-9B47-94161A5C8C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58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178B-0BB8-47EC-898D-7AC7C42FC835}" type="datetimeFigureOut">
              <a:rPr lang="sv-SE" smtClean="0"/>
              <a:t>2017-09-15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AECED-4942-4C46-9B47-94161A5C8C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4557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178B-0BB8-47EC-898D-7AC7C42FC835}" type="datetimeFigureOut">
              <a:rPr lang="sv-SE" smtClean="0"/>
              <a:t>2017-09-15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AECED-4942-4C46-9B47-94161A5C8C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3197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178B-0BB8-47EC-898D-7AC7C42FC835}" type="datetimeFigureOut">
              <a:rPr lang="sv-SE" smtClean="0"/>
              <a:t>2017-09-15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AECED-4942-4C46-9B47-94161A5C8C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0557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4178B-0BB8-47EC-898D-7AC7C42FC835}" type="datetimeFigureOut">
              <a:rPr lang="sv-SE" smtClean="0"/>
              <a:t>2017-09-15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AECED-4942-4C46-9B47-94161A5C8C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5981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>
          <a:xfrm>
            <a:off x="1524000" y="742123"/>
            <a:ext cx="9144000" cy="768626"/>
          </a:xfrm>
        </p:spPr>
        <p:txBody>
          <a:bodyPr>
            <a:normAutofit fontScale="90000"/>
          </a:bodyPr>
          <a:lstStyle/>
          <a:p>
            <a:pPr algn="l"/>
            <a:r>
              <a:rPr lang="sv-SE" dirty="0"/>
              <a:t>Olika former av energi</a:t>
            </a:r>
          </a:p>
        </p:txBody>
      </p:sp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xfrm>
            <a:off x="1524000" y="1510749"/>
            <a:ext cx="9144000" cy="4598503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/>
              <a:t>Om ett föremål uträttar ett arbete minskar föremålets energi.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/>
              <a:t>Förändringen i föremålets energi = det uträttade arbetet.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>
                <a:latin typeface="Cambria Math" panose="02040503050406030204" pitchFamily="18" charset="0"/>
                <a:ea typeface="Cambria Math" panose="02040503050406030204" pitchFamily="18" charset="0"/>
              </a:rPr>
              <a:t>ΔE = W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>
                <a:latin typeface="Cambria Math" panose="02040503050406030204" pitchFamily="18" charset="0"/>
                <a:ea typeface="Cambria Math" panose="02040503050406030204" pitchFamily="18" charset="0"/>
              </a:rPr>
              <a:t>Enheten är: Joule (J)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>
                <a:latin typeface="Cambria Math" panose="02040503050406030204" pitchFamily="18" charset="0"/>
                <a:ea typeface="Cambria Math" panose="02040503050406030204" pitchFamily="18" charset="0"/>
              </a:rPr>
              <a:t>1 J = 1 Nm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>
                <a:latin typeface="Cambria Math" panose="02040503050406030204" pitchFamily="18" charset="0"/>
                <a:ea typeface="Cambria Math" panose="02040503050406030204" pitchFamily="18" charset="0"/>
              </a:rPr>
              <a:t>Exempel på energi former: lagradenergi,  rörelseenergi, värmeenergi osv.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>
                <a:latin typeface="Cambria Math" panose="02040503050406030204" pitchFamily="18" charset="0"/>
                <a:ea typeface="Cambria Math" panose="02040503050406030204" pitchFamily="18" charset="0"/>
              </a:rPr>
              <a:t>Mekanisk energi kan vara två alternativ:</a:t>
            </a:r>
          </a:p>
          <a:p>
            <a:pPr marL="342900" indent="-342900" algn="l">
              <a:buFontTx/>
              <a:buChar char="-"/>
            </a:pPr>
            <a:r>
              <a:rPr lang="sv-SE" dirty="0">
                <a:latin typeface="Cambria Math" panose="02040503050406030204" pitchFamily="18" charset="0"/>
                <a:ea typeface="Cambria Math" panose="02040503050406030204" pitchFamily="18" charset="0"/>
              </a:rPr>
              <a:t>Lägesenergi</a:t>
            </a:r>
          </a:p>
          <a:p>
            <a:pPr marL="342900" indent="-342900" algn="l">
              <a:buFontTx/>
              <a:buChar char="-"/>
            </a:pPr>
            <a:r>
              <a:rPr lang="sv-SE" dirty="0">
                <a:latin typeface="Cambria Math" panose="02040503050406030204" pitchFamily="18" charset="0"/>
                <a:ea typeface="Cambria Math" panose="02040503050406030204" pitchFamily="18" charset="0"/>
              </a:rPr>
              <a:t>rörelseenergi</a:t>
            </a:r>
          </a:p>
          <a:p>
            <a:pPr algn="l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291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5049"/>
          </a:xfrm>
        </p:spPr>
        <p:txBody>
          <a:bodyPr/>
          <a:lstStyle/>
          <a:p>
            <a:r>
              <a:rPr lang="sv-SE" dirty="0"/>
              <a:t>Lägesenergi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tshållare för innehåll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92696"/>
                <a:ext cx="10515600" cy="4984267"/>
              </a:xfrm>
            </p:spPr>
            <p:txBody>
              <a:bodyPr/>
              <a:lstStyle/>
              <a:p>
                <a:r>
                  <a:rPr lang="sv-SE" dirty="0"/>
                  <a:t>Ett föremål som lyfts upp från marken, får högre energi. </a:t>
                </a:r>
              </a:p>
              <a:p>
                <a:r>
                  <a:rPr lang="sv-SE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ΔE = W</a:t>
                </a:r>
              </a:p>
              <a:p>
                <a:r>
                  <a:rPr lang="sv-SE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W = F . ΔS</a:t>
                </a:r>
              </a:p>
              <a:p>
                <a:r>
                  <a:rPr lang="sv-SE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Det utförda arbetet kommer från: att övervinna </a:t>
                </a:r>
                <a:r>
                  <a:rPr lang="sv-SE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tyngdkraften</a:t>
                </a:r>
                <a:r>
                  <a:rPr lang="sv-SE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(mg) och sträckan är </a:t>
                </a:r>
                <a:r>
                  <a:rPr lang="sv-SE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höjdskillnaden (</a:t>
                </a:r>
                <a:r>
                  <a:rPr lang="sv-SE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Δh</a:t>
                </a:r>
                <a:r>
                  <a:rPr lang="sv-SE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).</a:t>
                </a:r>
              </a:p>
              <a:p>
                <a:r>
                  <a:rPr lang="sv-SE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W = mg. </a:t>
                </a:r>
                <a:r>
                  <a:rPr lang="sv-SE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Δh</a:t>
                </a:r>
                <a:endParaRPr lang="sv-SE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sv-SE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Man brukar bestämma en nollnivå för höjden som kan vara marken eller havsnivån. Då kan vi kalla höjden över nollnivån: h.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sv-SE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:r>
                  <a:rPr lang="sv-SE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mgh</a:t>
                </a:r>
                <a:r>
                  <a:rPr lang="sv-SE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där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sv-SE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är siffervärdet för lägesenergi.</a:t>
                </a:r>
              </a:p>
              <a:p>
                <a:r>
                  <a:rPr lang="sv-SE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 J = 1kg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v-S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v-SE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sv-SE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sv-SE" dirty="0"/>
              </a:p>
            </p:txBody>
          </p:sp>
        </mc:Choice>
        <mc:Fallback xmlns="">
          <p:sp>
            <p:nvSpPr>
              <p:cNvPr id="3" name="Platshållare för innehåll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92696"/>
                <a:ext cx="10515600" cy="4984267"/>
              </a:xfrm>
              <a:blipFill>
                <a:blip r:embed="rId2"/>
                <a:stretch>
                  <a:fillRect l="-1043" t="-2081" r="-986" b="-734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004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23917"/>
          </a:xfrm>
        </p:spPr>
        <p:txBody>
          <a:bodyPr/>
          <a:lstStyle/>
          <a:p>
            <a:r>
              <a:rPr lang="sv-SE" dirty="0"/>
              <a:t>Mekanikens gyllene regel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838200" y="2451652"/>
            <a:ext cx="10515600" cy="2146852"/>
          </a:xfrm>
        </p:spPr>
        <p:txBody>
          <a:bodyPr/>
          <a:lstStyle/>
          <a:p>
            <a:r>
              <a:rPr lang="sv-SE" dirty="0"/>
              <a:t>Det du vinner i kraft, förlorar du i sträcka.</a:t>
            </a:r>
          </a:p>
          <a:p>
            <a:r>
              <a:rPr lang="sv-SE" dirty="0"/>
              <a:t>Ex: Hissar, olika branta väger, hävstång etc.</a:t>
            </a:r>
          </a:p>
          <a:p>
            <a:r>
              <a:rPr lang="sv-SE" dirty="0"/>
              <a:t>W = F . </a:t>
            </a:r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</a:rPr>
              <a:t>Δ</a:t>
            </a:r>
            <a:r>
              <a:rPr lang="sv-SE" dirty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sv-SE" dirty="0"/>
          </a:p>
        </p:txBody>
      </p:sp>
      <p:pic>
        <p:nvPicPr>
          <p:cNvPr id="3" name="Bildobjekt 2" descr="Denne fila er frå Wikimedia Commons og kan verta nytta av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2644" y="4760782"/>
            <a:ext cx="3472070" cy="1374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95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190</Words>
  <Application>Microsoft Office PowerPoint</Application>
  <PresentationFormat>Bredbild</PresentationFormat>
  <Paragraphs>23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Office-tema</vt:lpstr>
      <vt:lpstr>Olika former av energi</vt:lpstr>
      <vt:lpstr>Lägesenergi</vt:lpstr>
      <vt:lpstr>Mekanikens gyllene regel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Olika former av energi</dc:title>
  <dc:creator>Rezan Mustafa Kamal</dc:creator>
  <cp:lastModifiedBy>Rezan Mustafa Kamal</cp:lastModifiedBy>
  <cp:revision>12</cp:revision>
  <dcterms:created xsi:type="dcterms:W3CDTF">2017-09-14T14:10:33Z</dcterms:created>
  <dcterms:modified xsi:type="dcterms:W3CDTF">2017-09-15T10:49:42Z</dcterms:modified>
</cp:coreProperties>
</file>