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40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51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08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91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12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96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33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9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79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3F20-E092-44B9-B8B1-105C737BC538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3D52-62EF-4396-9159-554A49189A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6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1" y="649357"/>
            <a:ext cx="5632173" cy="874643"/>
          </a:xfrm>
        </p:spPr>
        <p:txBody>
          <a:bodyPr>
            <a:normAutofit fontScale="90000"/>
          </a:bodyPr>
          <a:lstStyle/>
          <a:p>
            <a:r>
              <a:rPr lang="sv-SE" dirty="0"/>
              <a:t>Newtons kraftlagar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Underrubri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30016" y="1921565"/>
                <a:ext cx="8242854" cy="4253948"/>
              </a:xfrm>
            </p:spPr>
            <p:txBody>
              <a:bodyPr>
                <a:normAutofit fontScale="55000" lnSpcReduction="20000"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sz="2900" dirty="0"/>
                  <a:t>Tröghetslagen: om den resulterande kraften på ett föremål är noll så befinner sig föremålet antingen i vila eller så rör det </a:t>
                </a:r>
                <a:r>
                  <a:rPr lang="sv-SE" sz="2900" dirty="0" err="1"/>
                  <a:t>sigi</a:t>
                </a:r>
                <a:r>
                  <a:rPr lang="sv-SE" sz="2900" dirty="0"/>
                  <a:t> </a:t>
                </a:r>
                <a:r>
                  <a:rPr lang="sv-SE" sz="2900" dirty="0" err="1"/>
                  <a:t>konstsnt</a:t>
                </a:r>
                <a:r>
                  <a:rPr lang="sv-SE" sz="2900" dirty="0"/>
                  <a:t> hastighet.</a:t>
                </a:r>
              </a:p>
              <a:p>
                <a:pPr algn="l"/>
                <a:endParaRPr lang="sv-SE" sz="29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sz="2900" dirty="0"/>
                  <a:t>F = m . A</a:t>
                </a:r>
              </a:p>
              <a:p>
                <a:pPr algn="l"/>
                <a:r>
                  <a:rPr lang="sv-SE" sz="2900" dirty="0"/>
                  <a:t>	Om den resulterande kraften F på ett föremål med massan m inte är noll så kommer  	föremålet att accelerera med accelerationen a.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endParaRPr lang="sv-SE" sz="29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sz="2900" dirty="0"/>
                  <a:t>Om föremålet A påverkar föremålet B med en kraft, så påverkar B föremålet A med lika stor men motriktat kraft. Krafterna verkar utefter samma linje.</a:t>
                </a:r>
              </a:p>
              <a:p>
                <a:pPr algn="l"/>
                <a:r>
                  <a:rPr lang="sv-SE" sz="2900" dirty="0"/>
                  <a:t>   </a:t>
                </a:r>
              </a:p>
              <a:p>
                <a:pPr algn="l"/>
                <a:r>
                  <a:rPr lang="sv-SE" sz="2900" dirty="0"/>
                  <a:t> Gravitations kraft:</a:t>
                </a:r>
              </a:p>
              <a:p>
                <a:pPr algn="l"/>
                <a:r>
                  <a:rPr lang="sv-SE" sz="2900" dirty="0"/>
                  <a:t> F = 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sz="2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9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v-SE" sz="2900" b="0" i="1" smtClean="0">
                            <a:latin typeface="Cambria Math" panose="02040503050406030204" pitchFamily="18" charset="0"/>
                          </a:rPr>
                          <m:t>1 . </m:t>
                        </m:r>
                        <m:r>
                          <a:rPr lang="sv-SE" sz="29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v-SE" sz="2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sv-SE" sz="29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v-SE" sz="29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v-SE" sz="2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sv-SE" sz="2900" dirty="0"/>
                  <a:t> </a:t>
                </a:r>
              </a:p>
              <a:p>
                <a:pPr algn="l"/>
                <a:endParaRPr lang="sv-SE" dirty="0"/>
              </a:p>
              <a:p>
                <a:pPr algn="l"/>
                <a:r>
                  <a:rPr lang="sv-SE" dirty="0"/>
                  <a:t> G = 6,67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sv-SE" dirty="0"/>
                  <a:t> N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v-SE" dirty="0"/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  <m:sup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v-SE" dirty="0"/>
              </a:p>
              <a:p>
                <a:pPr algn="l"/>
                <a:r>
                  <a:rPr lang="sv-SE" dirty="0"/>
                  <a:t>	</a:t>
                </a:r>
              </a:p>
              <a:p>
                <a:pPr algn="l"/>
                <a:endParaRPr lang="sv-SE" dirty="0"/>
              </a:p>
            </p:txBody>
          </p:sp>
        </mc:Choice>
        <mc:Fallback>
          <p:sp>
            <p:nvSpPr>
              <p:cNvPr id="3" name="Underrubri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30016" y="1921565"/>
                <a:ext cx="8242854" cy="4253948"/>
              </a:xfrm>
              <a:blipFill>
                <a:blip r:embed="rId2"/>
                <a:stretch>
                  <a:fillRect l="-296" t="-186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91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/>
          <a:lstStyle/>
          <a:p>
            <a:pPr marL="0" indent="0">
              <a:buNone/>
            </a:pPr>
            <a:r>
              <a:rPr lang="sv-SE" dirty="0" err="1"/>
              <a:t>Hookes</a:t>
            </a:r>
            <a:r>
              <a:rPr lang="sv-SE" dirty="0"/>
              <a:t> lag:</a:t>
            </a:r>
          </a:p>
          <a:p>
            <a:r>
              <a:rPr lang="sv-SE" dirty="0"/>
              <a:t>Deformation av elastiska kroppar. T.ex. fjädrar.</a:t>
            </a:r>
          </a:p>
          <a:p>
            <a:r>
              <a:rPr lang="sv-SE" dirty="0"/>
              <a:t>Det finns dragfjädrar och tryck fjädrar.</a:t>
            </a:r>
          </a:p>
          <a:p>
            <a:r>
              <a:rPr lang="sv-SE" dirty="0"/>
              <a:t>Fjäderns viktigaste egenskap: att den strävar efter att ta sin ursprungliga form.</a:t>
            </a:r>
          </a:p>
          <a:p>
            <a:r>
              <a:rPr lang="sv-SE" dirty="0"/>
              <a:t>Ex: kulspetspenna, garageportar</a:t>
            </a:r>
          </a:p>
          <a:p>
            <a:r>
              <a:rPr lang="sv-SE" dirty="0"/>
              <a:t>Fjädrar i svängning får en konstant svängningstid, ex: mekaniska ur, atomer i ett fast ämne svänger kring sina jämviktslägen som i fästande fjädrar.</a:t>
            </a:r>
          </a:p>
          <a:p>
            <a:r>
              <a:rPr lang="sv-SE" dirty="0"/>
              <a:t>Robert Hook (1635-1703): Engelsk fysiker, upptäckte sambandet mellan krafter och fjäders förlängning.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187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sv-SE" dirty="0" err="1"/>
              <a:t>Hookes</a:t>
            </a:r>
            <a:r>
              <a:rPr lang="sv-SE" dirty="0"/>
              <a:t> lag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0748"/>
                <a:ext cx="10515600" cy="4666215"/>
              </a:xfrm>
            </p:spPr>
            <p:txBody>
              <a:bodyPr/>
              <a:lstStyle/>
              <a:p>
                <a:r>
                  <a:rPr lang="sv-SE" dirty="0"/>
                  <a:t> F = k . </a:t>
                </a:r>
                <a14:m>
                  <m:oMath xmlns:m="http://schemas.openxmlformats.org/officeDocument/2006/math">
                    <m:r>
                      <a:rPr lang="sv-SE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sv-SE" dirty="0"/>
              </a:p>
              <a:p>
                <a:pPr marL="0" indent="0">
                  <a:buNone/>
                </a:pPr>
                <a:r>
                  <a:rPr lang="sv-SE" dirty="0"/>
                  <a:t>F: kraften som drar i en fjäder,  </a:t>
                </a:r>
                <a14:m>
                  <m:oMath xmlns:m="http://schemas.openxmlformats.org/officeDocument/2006/math">
                    <m:r>
                      <a:rPr lang="sv-SE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sv-SE" dirty="0"/>
                  <a:t> : fjäderns förlängning,                          k: </a:t>
                </a:r>
                <a:r>
                  <a:rPr lang="sv-SE" b="1" dirty="0"/>
                  <a:t>fjäderkonstanten</a:t>
                </a:r>
                <a:r>
                  <a:rPr lang="sv-SE" dirty="0"/>
                  <a:t> och har enheten N/m</a:t>
                </a:r>
              </a:p>
              <a:p>
                <a:r>
                  <a:rPr lang="sv-SE" dirty="0" err="1"/>
                  <a:t>Hookes</a:t>
                </a:r>
                <a:r>
                  <a:rPr lang="sv-SE" dirty="0"/>
                  <a:t> lag anger också kraften som fjädern drar när den sträcks ut.</a:t>
                </a:r>
              </a:p>
              <a:p>
                <a:r>
                  <a:rPr lang="sv-SE" dirty="0"/>
                  <a:t>K beror på: fjäderns längd, materialet, diametern och hur många varv den har. </a:t>
                </a:r>
              </a:p>
              <a:p>
                <a:r>
                  <a:rPr lang="sv-SE" b="1" dirty="0"/>
                  <a:t>Dynamometern</a:t>
                </a:r>
                <a:r>
                  <a:rPr lang="sv-SE" dirty="0"/>
                  <a:t>: </a:t>
                </a:r>
              </a:p>
              <a:p>
                <a:pPr marL="0" indent="0">
                  <a:buNone/>
                </a:pPr>
                <a:r>
                  <a:rPr lang="sv-SE" dirty="0"/>
                  <a:t>Med hjälp av fjädrar mäter vi krafter i en dynamometer. Fjäderförlängningen anges i Newton.</a:t>
                </a:r>
              </a:p>
              <a:p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0748"/>
                <a:ext cx="10515600" cy="4666215"/>
              </a:xfrm>
              <a:blipFill>
                <a:blip r:embed="rId2"/>
                <a:stretch>
                  <a:fillRect l="-1217" t="-2222" r="-81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ikbent triangel 5"/>
          <p:cNvSpPr/>
          <p:nvPr/>
        </p:nvSpPr>
        <p:spPr>
          <a:xfrm>
            <a:off x="2120348" y="1630018"/>
            <a:ext cx="159026" cy="21203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5373756" y="2113721"/>
            <a:ext cx="159026" cy="21203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77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195</Words>
  <Application>Microsoft Office PowerPoint</Application>
  <PresentationFormat>Bredbild</PresentationFormat>
  <Paragraphs>27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Office-tema</vt:lpstr>
      <vt:lpstr>Newtons kraftlagar</vt:lpstr>
      <vt:lpstr>PowerPoint-presentation</vt:lpstr>
      <vt:lpstr>Hookes 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Newtons kraftlagar</dc:title>
  <dc:creator>Rezan Mustafa Kamal</dc:creator>
  <cp:lastModifiedBy>Rezan Mustafa Kamal</cp:lastModifiedBy>
  <cp:revision>17</cp:revision>
  <dcterms:created xsi:type="dcterms:W3CDTF">2017-08-28T06:03:33Z</dcterms:created>
  <dcterms:modified xsi:type="dcterms:W3CDTF">2017-08-28T11:16:51Z</dcterms:modified>
</cp:coreProperties>
</file>