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69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634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0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127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0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293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70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819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14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950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76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51892-41FC-4FB9-93EB-18A1093FF6F0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AA1A-3851-4B73-8FCB-390DDB4ABA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45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sv-SE" dirty="0"/>
              <a:t>Kärnfysik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1896 arbetade Henri Becquerel med strålningen som vissa ämnen sänder ut när de blir exciterade av ljus, han upptäckte att strålningen bestod av laddade partiklar. </a:t>
            </a:r>
          </a:p>
          <a:p>
            <a:endParaRPr lang="sv-SE" dirty="0"/>
          </a:p>
          <a:p>
            <a:r>
              <a:rPr lang="sv-SE" dirty="0"/>
              <a:t>Marie Curie med Pierre Curie arbetade också med radioaktiva ämnen och upptäckte två nya som Marie Curie döpte till radium och polonium. </a:t>
            </a:r>
          </a:p>
          <a:p>
            <a:endParaRPr lang="sv-SE" dirty="0"/>
          </a:p>
          <a:p>
            <a:r>
              <a:rPr lang="sv-SE" dirty="0"/>
              <a:t>1903 fick de nobelpriset i fysik för arbetet med radioaktiva ämnen. Marie Curie fick 1911 ytterligare ett nobelpris i kemi för upptäckten av de två nya ämnen.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Kärnfysik kopplas till kärnvapen och livsfarliga radioaktiva ämnen, men radioaktiva preparat används på sjukhus för att rädda liv och kärnkraften används för elförsörjning. Radioaktiva ämnen används allt mer i forskning och industri.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15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sv-SE" dirty="0"/>
              <a:t>Elektromagnetisk strålning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Ljus är en liten del av det </a:t>
            </a:r>
          </a:p>
          <a:p>
            <a:pPr marL="0" indent="0">
              <a:buNone/>
            </a:pPr>
            <a:r>
              <a:rPr lang="sv-SE" dirty="0"/>
              <a:t>elektromagnetiska spektrumet som </a:t>
            </a:r>
          </a:p>
          <a:p>
            <a:pPr marL="0" indent="0">
              <a:buNone/>
            </a:pPr>
            <a:r>
              <a:rPr lang="sv-SE" dirty="0"/>
              <a:t>våra ögon kan se.</a:t>
            </a:r>
          </a:p>
          <a:p>
            <a:r>
              <a:rPr lang="sv-SE" dirty="0"/>
              <a:t>Olika delar av spektrumet har </a:t>
            </a:r>
          </a:p>
          <a:p>
            <a:pPr marL="0" indent="0">
              <a:buNone/>
            </a:pPr>
            <a:r>
              <a:rPr lang="sv-SE" dirty="0"/>
              <a:t>olika egenskaper.</a:t>
            </a:r>
          </a:p>
          <a:p>
            <a:r>
              <a:rPr lang="sv-SE" dirty="0"/>
              <a:t>Ljusets hastighet:</a:t>
            </a:r>
          </a:p>
          <a:p>
            <a:r>
              <a:rPr lang="sv-SE" dirty="0"/>
              <a:t>C = f . ʎ</a:t>
            </a:r>
          </a:p>
          <a:p>
            <a:pPr marL="0" indent="0">
              <a:buNone/>
            </a:pPr>
            <a:r>
              <a:rPr lang="sv-SE" dirty="0"/>
              <a:t>C = 299792458 (m/s), f: frekvens (Hz), </a:t>
            </a:r>
          </a:p>
          <a:p>
            <a:pPr marL="0" indent="0">
              <a:buNone/>
            </a:pPr>
            <a:r>
              <a:rPr lang="sv-SE" dirty="0"/>
              <a:t>ʎ: våglängden (m)</a:t>
            </a:r>
          </a:p>
          <a:p>
            <a:pPr marL="0" indent="0">
              <a:buNone/>
            </a:pPr>
            <a:r>
              <a:rPr lang="sv-SE" dirty="0"/>
              <a:t>				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2" y="365127"/>
            <a:ext cx="4598504" cy="627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0979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86678"/>
                <a:ext cx="10515600" cy="5090285"/>
              </a:xfrm>
            </p:spPr>
            <p:txBody>
              <a:bodyPr/>
              <a:lstStyle/>
              <a:p>
                <a:r>
                  <a:rPr lang="sv-SE" dirty="0"/>
                  <a:t>Max Planck visade att elektromagnetisk strålning kommer i små energipaket, fotoner.</a:t>
                </a:r>
              </a:p>
              <a:p>
                <a:r>
                  <a:rPr lang="sv-SE" b="1" dirty="0"/>
                  <a:t>Joniserande strålning</a:t>
                </a:r>
                <a:r>
                  <a:rPr lang="sv-SE" dirty="0"/>
                  <a:t>: energirik strålning som kan slå loss elektroner ur en atom och göra de till joner. Ex: gamma- och röntgenstrålning.</a:t>
                </a:r>
              </a:p>
              <a:p>
                <a:r>
                  <a:rPr lang="sv-SE" dirty="0"/>
                  <a:t>De har stor genomträngningsförmåga.</a:t>
                </a:r>
              </a:p>
              <a:p>
                <a:r>
                  <a:rPr lang="sv-SE" dirty="0"/>
                  <a:t>UV: ultraviolett strålning är också delvis joniserande.</a:t>
                </a:r>
              </a:p>
              <a:p>
                <a:r>
                  <a:rPr lang="sv-SE" dirty="0"/>
                  <a:t>Synligt ljus: 400 </a:t>
                </a:r>
                <a:r>
                  <a:rPr lang="sv-SE" dirty="0" err="1"/>
                  <a:t>nm</a:t>
                </a:r>
                <a:r>
                  <a:rPr lang="sv-SE" dirty="0"/>
                  <a:t> (violett) – 750 </a:t>
                </a:r>
                <a:r>
                  <a:rPr lang="sv-SE" dirty="0" err="1"/>
                  <a:t>nm</a:t>
                </a:r>
                <a:r>
                  <a:rPr lang="sv-SE" dirty="0"/>
                  <a:t> (rött).</a:t>
                </a:r>
              </a:p>
              <a:p>
                <a:r>
                  <a:rPr lang="sv-SE" dirty="0"/>
                  <a:t>IR: värmestrålning.</a:t>
                </a:r>
              </a:p>
              <a:p>
                <a:r>
                  <a:rPr lang="sv-SE" dirty="0"/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m:rPr>
                            <m:nor/>
                          </m:rPr>
                          <a:rPr lang="sv-SE" i="1" dirty="0" smtClean="0"/>
                          <m:t>ʎ</m:t>
                        </m:r>
                      </m:den>
                    </m:f>
                  </m:oMath>
                </a14:m>
                <a:r>
                  <a:rPr lang="sv-SE" dirty="0"/>
                  <a:t> = </a:t>
                </a:r>
                <a:r>
                  <a:rPr lang="sv-SE" i="1" dirty="0" err="1"/>
                  <a:t>hf</a:t>
                </a:r>
                <a:r>
                  <a:rPr lang="sv-SE" i="1" dirty="0"/>
                  <a:t>, h = 6,62606876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−34</m:t>
                        </m:r>
                      </m:sup>
                    </m:sSup>
                  </m:oMath>
                </a14:m>
                <a:r>
                  <a:rPr lang="sv-SE" i="1" dirty="0"/>
                  <a:t> </a:t>
                </a:r>
                <a:r>
                  <a:rPr lang="sv-SE" dirty="0"/>
                  <a:t>Js</a:t>
                </a:r>
              </a:p>
              <a:p>
                <a:r>
                  <a:rPr lang="sv-SE" dirty="0"/>
                  <a:t>E: fotonens energi</a:t>
                </a:r>
                <a:endParaRPr lang="sv-SE" i="1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86678"/>
                <a:ext cx="10515600" cy="5090285"/>
              </a:xfrm>
              <a:blipFill>
                <a:blip r:embed="rId2"/>
                <a:stretch>
                  <a:fillRect l="-1043" t="-1916" b="-143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6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sv-SE" dirty="0"/>
              <a:t>Isotoper och nuklider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52940"/>
                <a:ext cx="10515600" cy="5024023"/>
              </a:xfrm>
            </p:spPr>
            <p:txBody>
              <a:bodyPr/>
              <a:lstStyle/>
              <a:p>
                <a:r>
                  <a:rPr lang="sv-SE" dirty="0"/>
                  <a:t>Nukleoner: tillsammans kallas partiklarna, protoner och neutroner, i atomkärnan, nukleoner.</a:t>
                </a:r>
              </a:p>
              <a:p>
                <a:r>
                  <a:rPr lang="sv-SE" dirty="0"/>
                  <a:t>Nuklider: antal protoner är bestämda i ett visst grundämne men antal neutroner kan variera, man säger att det finns olika </a:t>
                </a:r>
                <a:r>
                  <a:rPr lang="sv-SE" u="sng" dirty="0"/>
                  <a:t>nuklider</a:t>
                </a:r>
                <a:r>
                  <a:rPr lang="sv-SE" dirty="0"/>
                  <a:t> av grundämnet.</a:t>
                </a:r>
              </a:p>
              <a:p>
                <a:r>
                  <a:rPr lang="sv-SE" dirty="0"/>
                  <a:t> Isotoper: atomer av ett visst grundämne som har olika många nukleoner.</a:t>
                </a:r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</m:oMath>
                </a14:m>
                <a:r>
                  <a:rPr lang="sv-SE" dirty="0"/>
                  <a:t>: ett grundämne där A: masstalet = antal neutroner (N) + antal protoner (Z)</a:t>
                </a:r>
              </a:p>
              <a:p>
                <a:r>
                  <a:rPr lang="sv-SE" dirty="0"/>
                  <a:t>Ex: 	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sv-SE" dirty="0"/>
                  <a:t>, </a:t>
                </a:r>
              </a:p>
              <a:p>
                <a:pPr marL="0" indent="0">
                  <a:buNone/>
                </a:pPr>
                <a:r>
                  <a:rPr lang="sv-SE" dirty="0"/>
                  <a:t>	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r>
                  <a:rPr lang="sv-SE" dirty="0"/>
                  <a:t>       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52940"/>
                <a:ext cx="10515600" cy="5024023"/>
              </a:xfrm>
              <a:blipFill>
                <a:blip r:embed="rId2"/>
                <a:stretch>
                  <a:fillRect l="-1043" t="-1942" r="-110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7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7240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834887"/>
            <a:ext cx="10515600" cy="5342076"/>
          </a:xfrm>
        </p:spPr>
        <p:txBody>
          <a:bodyPr/>
          <a:lstStyle/>
          <a:p>
            <a:r>
              <a:rPr lang="sv-SE" dirty="0"/>
              <a:t>Atomkärnan har olika energinivåer.</a:t>
            </a:r>
          </a:p>
          <a:p>
            <a:r>
              <a:rPr lang="sv-SE" dirty="0"/>
              <a:t>När en atomkärna tillförs energi kommer den att bli exciterad</a:t>
            </a:r>
          </a:p>
          <a:p>
            <a:r>
              <a:rPr lang="sv-SE" dirty="0"/>
              <a:t>Den de-exciteras ett ögonblick senare sänds det ut energi i form av en foton eller en av atomens elektroner kastas ut.</a:t>
            </a:r>
          </a:p>
          <a:p>
            <a:r>
              <a:rPr lang="sv-SE" dirty="0"/>
              <a:t>Genom att mäta energin som frigörs kan man veta vilken nuklid som har bildats.</a:t>
            </a:r>
          </a:p>
          <a:p>
            <a:r>
              <a:rPr lang="sv-SE" dirty="0"/>
              <a:t>Metastabila tillstånd: atomkärnan kan fortsätta vara exciterad i flera timmar, sannolikheten att återgå till grundtillståndet är för liten.</a:t>
            </a:r>
          </a:p>
        </p:txBody>
      </p:sp>
    </p:spTree>
    <p:extLst>
      <p:ext uri="{BB962C8B-B14F-4D97-AF65-F5344CB8AC3E}">
        <p14:creationId xmlns:p14="http://schemas.microsoft.com/office/powerpoint/2010/main" val="61349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424</Words>
  <Application>Microsoft Office PowerPoint</Application>
  <PresentationFormat>Bredbild</PresentationFormat>
  <Paragraphs>41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Office-tema</vt:lpstr>
      <vt:lpstr>Kärnfysik</vt:lpstr>
      <vt:lpstr>Elektromagnetisk strålning</vt:lpstr>
      <vt:lpstr>.</vt:lpstr>
      <vt:lpstr>Isotoper och nuklider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Kärnfysik</dc:title>
  <dc:creator>Rezan Mustafa Kamal</dc:creator>
  <cp:lastModifiedBy>Rezan Mustafa Kamal</cp:lastModifiedBy>
  <cp:revision>25</cp:revision>
  <dcterms:created xsi:type="dcterms:W3CDTF">2018-04-08T19:16:24Z</dcterms:created>
  <dcterms:modified xsi:type="dcterms:W3CDTF">2018-04-09T09:54:33Z</dcterms:modified>
</cp:coreProperties>
</file>