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D8D8-DDAD-4989-8451-476431069F87}" type="datetimeFigureOut">
              <a:rPr lang="sv-SE" smtClean="0"/>
              <a:t>2017-09-11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8A5E-5B6A-4439-82F2-33089A127F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1058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D8D8-DDAD-4989-8451-476431069F87}" type="datetimeFigureOut">
              <a:rPr lang="sv-SE" smtClean="0"/>
              <a:t>2017-09-11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8A5E-5B6A-4439-82F2-33089A127F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276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D8D8-DDAD-4989-8451-476431069F87}" type="datetimeFigureOut">
              <a:rPr lang="sv-SE" smtClean="0"/>
              <a:t>2017-09-11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8A5E-5B6A-4439-82F2-33089A127F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0613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D8D8-DDAD-4989-8451-476431069F87}" type="datetimeFigureOut">
              <a:rPr lang="sv-SE" smtClean="0"/>
              <a:t>2017-09-11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8A5E-5B6A-4439-82F2-33089A127F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692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D8D8-DDAD-4989-8451-476431069F87}" type="datetimeFigureOut">
              <a:rPr lang="sv-SE" smtClean="0"/>
              <a:t>2017-09-11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8A5E-5B6A-4439-82F2-33089A127F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668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D8D8-DDAD-4989-8451-476431069F87}" type="datetimeFigureOut">
              <a:rPr lang="sv-SE" smtClean="0"/>
              <a:t>2017-09-11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8A5E-5B6A-4439-82F2-33089A127F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483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D8D8-DDAD-4989-8451-476431069F87}" type="datetimeFigureOut">
              <a:rPr lang="sv-SE" smtClean="0"/>
              <a:t>2017-09-11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8A5E-5B6A-4439-82F2-33089A127F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59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D8D8-DDAD-4989-8451-476431069F87}" type="datetimeFigureOut">
              <a:rPr lang="sv-SE" smtClean="0"/>
              <a:t>2017-09-11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8A5E-5B6A-4439-82F2-33089A127F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037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D8D8-DDAD-4989-8451-476431069F87}" type="datetimeFigureOut">
              <a:rPr lang="sv-SE" smtClean="0"/>
              <a:t>2017-09-11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8A5E-5B6A-4439-82F2-33089A127F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0029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D8D8-DDAD-4989-8451-476431069F87}" type="datetimeFigureOut">
              <a:rPr lang="sv-SE" smtClean="0"/>
              <a:t>2017-09-11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8A5E-5B6A-4439-82F2-33089A127F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957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D8D8-DDAD-4989-8451-476431069F87}" type="datetimeFigureOut">
              <a:rPr lang="sv-SE" smtClean="0"/>
              <a:t>2017-09-11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8A5E-5B6A-4439-82F2-33089A127F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187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8D8D8-DDAD-4989-8451-476431069F87}" type="datetimeFigureOut">
              <a:rPr lang="sv-SE" smtClean="0"/>
              <a:t>2017-09-11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48A5E-5B6A-4439-82F2-33089A127F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480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391478" y="437323"/>
            <a:ext cx="9144000" cy="649356"/>
          </a:xfrm>
        </p:spPr>
        <p:txBody>
          <a:bodyPr>
            <a:normAutofit fontScale="90000"/>
          </a:bodyPr>
          <a:lstStyle/>
          <a:p>
            <a:r>
              <a:rPr lang="sv-SE" dirty="0"/>
              <a:t>Arbete och energi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1311965"/>
            <a:ext cx="9144000" cy="4598505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Vad menar en fysiker med arbete, energi och rörelsemängd?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Ordet energi: dök upp första gången i </a:t>
            </a:r>
            <a:r>
              <a:rPr lang="sv-SE" dirty="0" err="1"/>
              <a:t>Aristotales</a:t>
            </a:r>
            <a:r>
              <a:rPr lang="sv-SE" dirty="0"/>
              <a:t> filosofiska verk som betecknar en levande storhet som finns i allt som rör sig.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Energi finns inte bara i saker i rörelse utan även som lagrad egenskap. Exempel: mat som innehåller energi som kroppen kan omvandla till rörelse. Batteri och värme är andra exempel.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Ett fysikaliskt arbete (eller ett arbete) är ett ansträngande eller kämpande mot en kraft.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När man utför ett arbete sker en förändring i energin.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Arbete betecknas W.</a:t>
            </a:r>
          </a:p>
          <a:p>
            <a:pPr algn="l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922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1066"/>
          </a:xfrm>
        </p:spPr>
        <p:txBody>
          <a:bodyPr/>
          <a:lstStyle/>
          <a:p>
            <a:r>
              <a:rPr lang="sv-SE" dirty="0"/>
              <a:t>Arbete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Platshållare för innehåll 4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66192"/>
                <a:ext cx="10515600" cy="5010771"/>
              </a:xfrm>
            </p:spPr>
            <p:txBody>
              <a:bodyPr/>
              <a:lstStyle/>
              <a:p>
                <a:r>
                  <a:rPr lang="sv-SE" dirty="0"/>
                  <a:t>Arbete betecknas </a:t>
                </a:r>
                <a:r>
                  <a:rPr lang="sv-SE" b="1" dirty="0"/>
                  <a:t>W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0">
                            <a:latin typeface="Cambria Math" panose="02040503050406030204" pitchFamily="18" charset="0"/>
                          </a:rPr>
                          <m:t>𝐅</m:t>
                        </m:r>
                      </m:e>
                      <m:sub>
                        <m:r>
                          <a:rPr lang="sv-SE" b="1" i="0">
                            <a:latin typeface="Cambria Math" panose="02040503050406030204" pitchFamily="18" charset="0"/>
                          </a:rPr>
                          <m:t>𝐬</m:t>
                        </m:r>
                      </m:sub>
                    </m:sSub>
                  </m:oMath>
                </a14:m>
                <a:r>
                  <a:rPr lang="sv-SE" b="1" dirty="0"/>
                  <a:t> .    S</a:t>
                </a:r>
                <a:r>
                  <a:rPr lang="sv-SE" dirty="0"/>
                  <a:t>,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sv-SE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sv-SE" dirty="0"/>
                  <a:t>är kraftens komposant i sträckans riktning,    S: är sträckan.</a:t>
                </a:r>
              </a:p>
              <a:p>
                <a:r>
                  <a:rPr lang="sv-SE" dirty="0"/>
                  <a:t>Enheten för arbete är </a:t>
                </a:r>
                <a:r>
                  <a:rPr lang="sv-SE" b="1" dirty="0"/>
                  <a:t>newtonmeter</a:t>
                </a:r>
                <a:r>
                  <a:rPr lang="sv-SE" dirty="0"/>
                  <a:t> (Nm).</a:t>
                </a:r>
              </a:p>
              <a:p>
                <a:r>
                  <a:rPr lang="sv-SE" dirty="0"/>
                  <a:t>Om kraften </a:t>
                </a:r>
                <a:r>
                  <a:rPr lang="sv-SE" b="1" i="1" dirty="0"/>
                  <a:t>inte är konstant</a:t>
                </a:r>
                <a:r>
                  <a:rPr lang="sv-SE" i="1" dirty="0"/>
                  <a:t> </a:t>
                </a:r>
                <a:r>
                  <a:rPr lang="sv-SE" dirty="0"/>
                  <a:t>finns två sätt:</a:t>
                </a:r>
              </a:p>
              <a:p>
                <a:pPr>
                  <a:buFontTx/>
                  <a:buChar char="-"/>
                </a:pPr>
                <a:r>
                  <a:rPr lang="sv-SE" dirty="0"/>
                  <a:t>Räkna ut medelkraften.</a:t>
                </a:r>
              </a:p>
              <a:p>
                <a:pPr>
                  <a:buFontTx/>
                  <a:buChar char="-"/>
                </a:pPr>
                <a:r>
                  <a:rPr lang="sv-SE" dirty="0"/>
                  <a:t>Rita grafen av kraften som funktion av sträckan, sedan bestämma arean mellan grafen och sträckan. </a:t>
                </a:r>
              </a:p>
              <a:p>
                <a:endParaRPr lang="sv-SE" dirty="0"/>
              </a:p>
              <a:p>
                <a:endParaRPr lang="sv-SE" dirty="0"/>
              </a:p>
            </p:txBody>
          </p:sp>
        </mc:Choice>
        <mc:Fallback xmlns="">
          <p:sp>
            <p:nvSpPr>
              <p:cNvPr id="5" name="Platshållare för innehåll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66192"/>
                <a:ext cx="10515600" cy="5010771"/>
              </a:xfrm>
              <a:blipFill>
                <a:blip r:embed="rId2"/>
                <a:stretch>
                  <a:fillRect l="-1217" t="-1946" r="-464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Likbent triangel 5"/>
          <p:cNvSpPr/>
          <p:nvPr/>
        </p:nvSpPr>
        <p:spPr>
          <a:xfrm>
            <a:off x="4969566" y="1291742"/>
            <a:ext cx="145774" cy="212035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2471531" y="1629327"/>
            <a:ext cx="145774" cy="212035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51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172</Words>
  <Application>Microsoft Office PowerPoint</Application>
  <PresentationFormat>Bredbild</PresentationFormat>
  <Paragraphs>13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Office-tema</vt:lpstr>
      <vt:lpstr>Arbete och energi</vt:lpstr>
      <vt:lpstr>Arbete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Arbete och energi</dc:title>
  <dc:creator>Rezan Mustafa Kamal</dc:creator>
  <cp:lastModifiedBy>Rezan Mustafa Kamal</cp:lastModifiedBy>
  <cp:revision>11</cp:revision>
  <dcterms:created xsi:type="dcterms:W3CDTF">2017-09-10T18:53:36Z</dcterms:created>
  <dcterms:modified xsi:type="dcterms:W3CDTF">2017-09-11T09:39:36Z</dcterms:modified>
</cp:coreProperties>
</file>